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slideshow.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 id="2147483687" r:id="rId2"/>
  </p:sldMasterIdLst>
  <p:notesMasterIdLst>
    <p:notesMasterId r:id="rId88"/>
  </p:notesMasterIdLst>
  <p:sldIdLst>
    <p:sldId id="256" r:id="rId3"/>
    <p:sldId id="348" r:id="rId4"/>
    <p:sldId id="374" r:id="rId5"/>
    <p:sldId id="331" r:id="rId6"/>
    <p:sldId id="257" r:id="rId7"/>
    <p:sldId id="319" r:id="rId8"/>
    <p:sldId id="318" r:id="rId9"/>
    <p:sldId id="378" r:id="rId10"/>
    <p:sldId id="380" r:id="rId11"/>
    <p:sldId id="332" r:id="rId12"/>
    <p:sldId id="335" r:id="rId13"/>
    <p:sldId id="324" r:id="rId14"/>
    <p:sldId id="337" r:id="rId15"/>
    <p:sldId id="336" r:id="rId16"/>
    <p:sldId id="339" r:id="rId17"/>
    <p:sldId id="322" r:id="rId18"/>
    <p:sldId id="341" r:id="rId19"/>
    <p:sldId id="321" r:id="rId20"/>
    <p:sldId id="323" r:id="rId21"/>
    <p:sldId id="382" r:id="rId22"/>
    <p:sldId id="320" r:id="rId23"/>
    <p:sldId id="397" r:id="rId24"/>
    <p:sldId id="398" r:id="rId25"/>
    <p:sldId id="402" r:id="rId26"/>
    <p:sldId id="389" r:id="rId27"/>
    <p:sldId id="390" r:id="rId28"/>
    <p:sldId id="379" r:id="rId29"/>
    <p:sldId id="383" r:id="rId30"/>
    <p:sldId id="391" r:id="rId31"/>
    <p:sldId id="340" r:id="rId32"/>
    <p:sldId id="338" r:id="rId33"/>
    <p:sldId id="342" r:id="rId34"/>
    <p:sldId id="343" r:id="rId35"/>
    <p:sldId id="344" r:id="rId36"/>
    <p:sldId id="345" r:id="rId37"/>
    <p:sldId id="371" r:id="rId38"/>
    <p:sldId id="366" r:id="rId39"/>
    <p:sldId id="375" r:id="rId40"/>
    <p:sldId id="376" r:id="rId41"/>
    <p:sldId id="377" r:id="rId42"/>
    <p:sldId id="367" r:id="rId43"/>
    <p:sldId id="368" r:id="rId44"/>
    <p:sldId id="401" r:id="rId45"/>
    <p:sldId id="369" r:id="rId46"/>
    <p:sldId id="370" r:id="rId47"/>
    <p:sldId id="373" r:id="rId48"/>
    <p:sldId id="386" r:id="rId49"/>
    <p:sldId id="365" r:id="rId50"/>
    <p:sldId id="381" r:id="rId51"/>
    <p:sldId id="333" r:id="rId52"/>
    <p:sldId id="385" r:id="rId53"/>
    <p:sldId id="384" r:id="rId54"/>
    <p:sldId id="362" r:id="rId55"/>
    <p:sldId id="325" r:id="rId56"/>
    <p:sldId id="392" r:id="rId57"/>
    <p:sldId id="393" r:id="rId58"/>
    <p:sldId id="394" r:id="rId59"/>
    <p:sldId id="395" r:id="rId60"/>
    <p:sldId id="349" r:id="rId61"/>
    <p:sldId id="352" r:id="rId62"/>
    <p:sldId id="357" r:id="rId63"/>
    <p:sldId id="358" r:id="rId64"/>
    <p:sldId id="359" r:id="rId65"/>
    <p:sldId id="360" r:id="rId66"/>
    <p:sldId id="361" r:id="rId67"/>
    <p:sldId id="326" r:id="rId68"/>
    <p:sldId id="363" r:id="rId69"/>
    <p:sldId id="364" r:id="rId70"/>
    <p:sldId id="328" r:id="rId71"/>
    <p:sldId id="372" r:id="rId72"/>
    <p:sldId id="301" r:id="rId73"/>
    <p:sldId id="317" r:id="rId74"/>
    <p:sldId id="303" r:id="rId75"/>
    <p:sldId id="327" r:id="rId76"/>
    <p:sldId id="310" r:id="rId77"/>
    <p:sldId id="314" r:id="rId78"/>
    <p:sldId id="313" r:id="rId79"/>
    <p:sldId id="312" r:id="rId80"/>
    <p:sldId id="315" r:id="rId81"/>
    <p:sldId id="356" r:id="rId82"/>
    <p:sldId id="400" r:id="rId83"/>
    <p:sldId id="329" r:id="rId84"/>
    <p:sldId id="399" r:id="rId85"/>
    <p:sldId id="334" r:id="rId86"/>
    <p:sldId id="353" r:id="rId8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83" userDrawn="1">
          <p15:clr>
            <a:srgbClr val="A4A3A4"/>
          </p15:clr>
        </p15:guide>
        <p15:guide id="2" pos="3817"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anette Kuruliak" initials="JK" lastIdx="105" clrIdx="0">
    <p:extLst>
      <p:ext uri="{19B8F6BF-5375-455C-9EA6-DF929625EA0E}">
        <p15:presenceInfo xmlns="" xmlns:p15="http://schemas.microsoft.com/office/powerpoint/2012/main" userId="1c61d968d6de1980" providerId="Windows Live"/>
      </p:ext>
    </p:extLst>
  </p:cmAuthor>
  <p:cmAuthor id="2" name="timothy Astleford" initials="tA" lastIdx="11" clrIdx="1">
    <p:extLst>
      <p:ext uri="{19B8F6BF-5375-455C-9EA6-DF929625EA0E}">
        <p15:presenceInfo xmlns="" xmlns:p15="http://schemas.microsoft.com/office/powerpoint/2012/main" userId="6f70958e3069516c" providerId="Windows Live"/>
      </p:ext>
    </p:extLst>
  </p:cmAuthor>
  <p:cmAuthor id="3" name="Rae" initials="R" lastIdx="145"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008080"/>
    <a:srgbClr val="D60093"/>
    <a:srgbClr val="FF6600"/>
    <a:srgbClr val="36174D"/>
    <a:srgbClr val="4E2302"/>
    <a:srgbClr val="3333FF"/>
    <a:srgbClr val="984204"/>
    <a:srgbClr val="F4F9B1"/>
    <a:srgbClr val="387BA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808" autoAdjust="0"/>
    <p:restoredTop sz="91243" autoAdjust="0"/>
  </p:normalViewPr>
  <p:slideViewPr>
    <p:cSldViewPr snapToGrid="0" showGuides="1">
      <p:cViewPr varScale="1">
        <p:scale>
          <a:sx n="100" d="100"/>
          <a:sy n="100" d="100"/>
        </p:scale>
        <p:origin x="-240" y="-102"/>
      </p:cViewPr>
      <p:guideLst>
        <p:guide orient="horz" pos="2183"/>
        <p:guide pos="3817"/>
      </p:guideLst>
    </p:cSldViewPr>
  </p:slideViewPr>
  <p:notesTextViewPr>
    <p:cViewPr>
      <p:scale>
        <a:sx n="1" d="1"/>
        <a:sy n="1" d="1"/>
      </p:scale>
      <p:origin x="0" y="0"/>
    </p:cViewPr>
  </p:notesTextViewPr>
  <p:sorterViewPr>
    <p:cViewPr>
      <p:scale>
        <a:sx n="75" d="100"/>
        <a:sy n="75"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openxmlformats.org/officeDocument/2006/relationships/slide" Target="slides/slide82.xml"/><Relationship Id="rId89" Type="http://schemas.openxmlformats.org/officeDocument/2006/relationships/commentAuthors" Target="commentAuthor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presProps" Target="presProp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notesMaster" Target="notesMasters/notesMaster1.xml"/><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4" Type="http://schemas.openxmlformats.org/officeDocument/2006/relationships/slide" Target="slides/slide2.xml"/><Relationship Id="rId9" Type="http://schemas.openxmlformats.org/officeDocument/2006/relationships/slide" Target="slides/slide7.xml"/></Relationships>
</file>

<file path=ppt/comments/comment1.xml><?xml version="1.0" encoding="utf-8"?>
<p:cmLst xmlns:a="http://schemas.openxmlformats.org/drawingml/2006/main" xmlns:r="http://schemas.openxmlformats.org/officeDocument/2006/relationships" xmlns:p="http://schemas.openxmlformats.org/presentationml/2006/main">
  <p:cm authorId="3" dt="2021-05-21T12:34:56.189" idx="137">
    <p:pos x="10" y="10"/>
    <p:text>would this be a better choice?</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B6D950C-4545-49EA-B7C8-2292DA1289DA}" type="datetimeFigureOut">
              <a:rPr lang="en-CA" smtClean="0"/>
              <a:t>24/05/2021</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4F0744-558C-4ED1-9639-17FC0EE4E5A7}" type="slidenum">
              <a:rPr lang="en-CA" smtClean="0"/>
              <a:t>‹#›</a:t>
            </a:fld>
            <a:endParaRPr lang="en-CA"/>
          </a:p>
        </p:txBody>
      </p:sp>
    </p:spTree>
    <p:extLst>
      <p:ext uri="{BB962C8B-B14F-4D97-AF65-F5344CB8AC3E}">
        <p14:creationId xmlns:p14="http://schemas.microsoft.com/office/powerpoint/2010/main" val="20793941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Begin</a:t>
            </a:r>
            <a:r>
              <a:rPr lang="en-US" baseline="0" dirty="0"/>
              <a:t> May 4/21  11 </a:t>
            </a:r>
            <a:r>
              <a:rPr lang="en-US" baseline="0" dirty="0" smtClean="0"/>
              <a:t>AM … Final copy done midnight May 22/21</a:t>
            </a:r>
          </a:p>
          <a:p>
            <a:r>
              <a:rPr lang="en-US" baseline="0" dirty="0" smtClean="0"/>
              <a:t>Recorded may 23 </a:t>
            </a:r>
            <a:r>
              <a:rPr lang="en-US" baseline="0" dirty="0" err="1" smtClean="0"/>
              <a:t>pentecost</a:t>
            </a:r>
            <a:r>
              <a:rPr lang="en-US" baseline="0" dirty="0" smtClean="0"/>
              <a:t> with </a:t>
            </a:r>
            <a:r>
              <a:rPr lang="en-US" baseline="0" dirty="0" err="1" smtClean="0"/>
              <a:t>charlene</a:t>
            </a:r>
            <a:r>
              <a:rPr lang="en-US" baseline="0" dirty="0" smtClean="0"/>
              <a:t>, </a:t>
            </a:r>
            <a:r>
              <a:rPr lang="en-US" baseline="0" dirty="0" err="1" smtClean="0"/>
              <a:t>todd</a:t>
            </a:r>
            <a:r>
              <a:rPr lang="en-US" baseline="0" dirty="0" smtClean="0"/>
              <a:t>, </a:t>
            </a:r>
            <a:r>
              <a:rPr lang="en-US" baseline="0" dirty="0" err="1" smtClean="0"/>
              <a:t>jeanette</a:t>
            </a:r>
            <a:r>
              <a:rPr lang="en-US" baseline="0" dirty="0" smtClean="0"/>
              <a:t>, </a:t>
            </a:r>
            <a:r>
              <a:rPr lang="en-US" baseline="0" dirty="0" err="1" smtClean="0"/>
              <a:t>tim</a:t>
            </a:r>
            <a:r>
              <a:rPr lang="en-US" baseline="0" dirty="0" smtClean="0"/>
              <a:t> – 2 hrs. … well rec’d … place on website under “</a:t>
            </a:r>
            <a:r>
              <a:rPr lang="en-US" baseline="0" smtClean="0"/>
              <a:t>other teachers”</a:t>
            </a:r>
            <a:endParaRPr lang="en-US" dirty="0"/>
          </a:p>
        </p:txBody>
      </p:sp>
      <p:sp>
        <p:nvSpPr>
          <p:cNvPr id="4" name="Slide Number Placeholder 3"/>
          <p:cNvSpPr>
            <a:spLocks noGrp="1"/>
          </p:cNvSpPr>
          <p:nvPr>
            <p:ph type="sldNum" sz="quarter" idx="10"/>
          </p:nvPr>
        </p:nvSpPr>
        <p:spPr/>
        <p:txBody>
          <a:bodyPr/>
          <a:lstStyle/>
          <a:p>
            <a:fld id="{9F4F0744-558C-4ED1-9639-17FC0EE4E5A7}" type="slidenum">
              <a:rPr lang="en-CA" smtClean="0"/>
              <a:t>1</a:t>
            </a:fld>
            <a:endParaRPr lang="en-CA"/>
          </a:p>
        </p:txBody>
      </p:sp>
    </p:spTree>
    <p:extLst>
      <p:ext uri="{BB962C8B-B14F-4D97-AF65-F5344CB8AC3E}">
        <p14:creationId xmlns:p14="http://schemas.microsoft.com/office/powerpoint/2010/main" val="11044907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Begin</a:t>
            </a:r>
            <a:r>
              <a:rPr lang="en-US" baseline="0" dirty="0"/>
              <a:t> May 4/21  11 AM</a:t>
            </a:r>
            <a:endParaRPr lang="en-US" dirty="0"/>
          </a:p>
        </p:txBody>
      </p:sp>
      <p:sp>
        <p:nvSpPr>
          <p:cNvPr id="4" name="Slide Number Placeholder 3"/>
          <p:cNvSpPr>
            <a:spLocks noGrp="1"/>
          </p:cNvSpPr>
          <p:nvPr>
            <p:ph type="sldNum" sz="quarter" idx="10"/>
          </p:nvPr>
        </p:nvSpPr>
        <p:spPr/>
        <p:txBody>
          <a:bodyPr/>
          <a:lstStyle/>
          <a:p>
            <a:fld id="{9F4F0744-558C-4ED1-9639-17FC0EE4E5A7}" type="slidenum">
              <a:rPr lang="en-CA" smtClean="0"/>
              <a:t>2</a:t>
            </a:fld>
            <a:endParaRPr lang="en-CA"/>
          </a:p>
        </p:txBody>
      </p:sp>
    </p:spTree>
    <p:extLst>
      <p:ext uri="{BB962C8B-B14F-4D97-AF65-F5344CB8AC3E}">
        <p14:creationId xmlns:p14="http://schemas.microsoft.com/office/powerpoint/2010/main" val="11044907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Begin</a:t>
            </a:r>
            <a:r>
              <a:rPr lang="en-US" baseline="0" dirty="0"/>
              <a:t> May 4/21  11 AM</a:t>
            </a:r>
            <a:endParaRPr lang="en-US" dirty="0"/>
          </a:p>
        </p:txBody>
      </p:sp>
      <p:sp>
        <p:nvSpPr>
          <p:cNvPr id="4" name="Slide Number Placeholder 3"/>
          <p:cNvSpPr>
            <a:spLocks noGrp="1"/>
          </p:cNvSpPr>
          <p:nvPr>
            <p:ph type="sldNum" sz="quarter" idx="10"/>
          </p:nvPr>
        </p:nvSpPr>
        <p:spPr/>
        <p:txBody>
          <a:bodyPr/>
          <a:lstStyle/>
          <a:p>
            <a:fld id="{9F4F0744-558C-4ED1-9639-17FC0EE4E5A7}" type="slidenum">
              <a:rPr lang="en-CA" smtClean="0"/>
              <a:t>3</a:t>
            </a:fld>
            <a:endParaRPr lang="en-CA"/>
          </a:p>
        </p:txBody>
      </p:sp>
    </p:spTree>
    <p:extLst>
      <p:ext uri="{BB962C8B-B14F-4D97-AF65-F5344CB8AC3E}">
        <p14:creationId xmlns:p14="http://schemas.microsoft.com/office/powerpoint/2010/main" val="11044907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F4F0744-558C-4ED1-9639-17FC0EE4E5A7}" type="slidenum">
              <a:rPr lang="en-CA" smtClean="0"/>
              <a:t>5</a:t>
            </a:fld>
            <a:endParaRPr lang="en-CA"/>
          </a:p>
        </p:txBody>
      </p:sp>
    </p:spTree>
    <p:extLst>
      <p:ext uri="{BB962C8B-B14F-4D97-AF65-F5344CB8AC3E}">
        <p14:creationId xmlns:p14="http://schemas.microsoft.com/office/powerpoint/2010/main" val="21229474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F4F0744-558C-4ED1-9639-17FC0EE4E5A7}" type="slidenum">
              <a:rPr lang="en-CA" smtClean="0"/>
              <a:t>26</a:t>
            </a:fld>
            <a:endParaRPr lang="en-CA"/>
          </a:p>
        </p:txBody>
      </p:sp>
    </p:spTree>
    <p:extLst>
      <p:ext uri="{BB962C8B-B14F-4D97-AF65-F5344CB8AC3E}">
        <p14:creationId xmlns:p14="http://schemas.microsoft.com/office/powerpoint/2010/main" val="189389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9F4F0744-558C-4ED1-9639-17FC0EE4E5A7}" type="slidenum">
              <a:rPr lang="en-CA" smtClean="0"/>
              <a:t>47</a:t>
            </a:fld>
            <a:endParaRPr lang="en-CA"/>
          </a:p>
        </p:txBody>
      </p:sp>
    </p:spTree>
    <p:extLst>
      <p:ext uri="{BB962C8B-B14F-4D97-AF65-F5344CB8AC3E}">
        <p14:creationId xmlns:p14="http://schemas.microsoft.com/office/powerpoint/2010/main" val="23827094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F4F0744-558C-4ED1-9639-17FC0EE4E5A7}" type="slidenum">
              <a:rPr lang="en-CA" smtClean="0"/>
              <a:t>49</a:t>
            </a:fld>
            <a:endParaRPr lang="en-CA"/>
          </a:p>
        </p:txBody>
      </p:sp>
    </p:spTree>
    <p:extLst>
      <p:ext uri="{BB962C8B-B14F-4D97-AF65-F5344CB8AC3E}">
        <p14:creationId xmlns:p14="http://schemas.microsoft.com/office/powerpoint/2010/main" val="423109525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cstate="email">
            <a:alphaModFix amt="30000"/>
            <a:extLst>
              <a:ext uri="{28A0092B-C50C-407E-A947-70E740481C1C}">
                <a14:useLocalDpi xmlns:a14="http://schemas.microsoft.com/office/drawing/2010/main"/>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en-US"/>
              <a:t>Click to edit Master title style</a:t>
            </a:r>
            <a:endParaRPr lang="en-US" dirty="0"/>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077511" y="5410201"/>
            <a:ext cx="2743200" cy="365125"/>
          </a:xfrm>
        </p:spPr>
        <p:txBody>
          <a:bodyPr/>
          <a:lstStyle/>
          <a:p>
            <a:fld id="{C5F28ECC-01BB-4EC9-9E74-EA607200268F}" type="datetime1">
              <a:rPr lang="en-US" smtClean="0"/>
              <a:t>5/24/2021</a:t>
            </a:fld>
            <a:endParaRPr lang="en-US" dirty="0"/>
          </a:p>
        </p:txBody>
      </p:sp>
      <p:sp>
        <p:nvSpPr>
          <p:cNvPr id="5" name="Footer Placeholder 4"/>
          <p:cNvSpPr>
            <a:spLocks noGrp="1"/>
          </p:cNvSpPr>
          <p:nvPr>
            <p:ph type="ftr" sz="quarter" idx="11"/>
          </p:nvPr>
        </p:nvSpPr>
        <p:spPr>
          <a:xfrm>
            <a:off x="1876424" y="5410201"/>
            <a:ext cx="5124886" cy="365125"/>
          </a:xfrm>
        </p:spPr>
        <p:txBody>
          <a:bodyPr/>
          <a:lstStyle/>
          <a:p>
            <a:endParaRPr lang="en-US" dirty="0"/>
          </a:p>
        </p:txBody>
      </p:sp>
      <p:sp>
        <p:nvSpPr>
          <p:cNvPr id="6" name="Slide Number Placeholder 5"/>
          <p:cNvSpPr>
            <a:spLocks noGrp="1"/>
          </p:cNvSpPr>
          <p:nvPr>
            <p:ph type="sldNum" sz="quarter" idx="12"/>
          </p:nvPr>
        </p:nvSpPr>
        <p:spPr>
          <a:xfrm>
            <a:off x="9896911" y="5410199"/>
            <a:ext cx="771089" cy="365125"/>
          </a:xfrm>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en-US"/>
              <a:t>Click icon to add picture</a:t>
            </a:r>
            <a:endParaRPr lang="en-US" dirty="0"/>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7269BF0-B62B-4F47-8625-F651E57CCA55}" type="datetime1">
              <a:rPr lang="en-US" smtClean="0"/>
              <a:t>5/24/2021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F82AAF1-8AAA-4DDF-8446-FA44BE927386}" type="datetime1">
              <a:rPr lang="en-US" smtClean="0"/>
              <a:t>5/24/2021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F6F7B51-0778-46BD-9693-5B2394CF20D7}" type="datetime1">
              <a:rPr lang="en-US" smtClean="0"/>
              <a:t>5/24/2021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BACB090-F78C-49E1-A9F8-C34CD3FA3401}" type="datetime1">
              <a:rPr lang="en-US" smtClean="0"/>
              <a:t>5/24/2021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en-US"/>
              <a:t>Click to edit Master title style</a:t>
            </a:r>
            <a:endParaRPr lang="en-US" dirty="0"/>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1F404C98-F055-4A6B-91B3-64E6FFBE97D7}" type="datetime1">
              <a:rPr lang="en-US" smtClean="0"/>
              <a:t>5/24/2021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A06D983A-03C8-450D-82AD-42D59A7A3F00}" type="datetime1">
              <a:rPr lang="en-US" smtClean="0"/>
              <a:t>5/24/2021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1CB446C-F7EE-463D-AA94-7E532B1E18AD}" type="datetime1">
              <a:rPr lang="en-US" smtClean="0"/>
              <a:t>5/24/2021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12E0C6-C3AC-4D18-A896-4734E07FF3ED}" type="datetime1">
              <a:rPr lang="en-US" smtClean="0"/>
              <a:t>5/24/2021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cstate="email">
            <a:alphaModFix amt="30000"/>
            <a:extLst>
              <a:ext uri="{28A0092B-C50C-407E-A947-70E740481C1C}">
                <a14:useLocalDpi xmlns:a14="http://schemas.microsoft.com/office/drawing/2010/main"/>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en-US"/>
              <a:t>Click to edit Master title style</a:t>
            </a:r>
            <a:endParaRPr lang="en-US" dirty="0"/>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077511" y="5410201"/>
            <a:ext cx="2743200" cy="365125"/>
          </a:xfrm>
        </p:spPr>
        <p:txBody>
          <a:bodyPr/>
          <a:lstStyle/>
          <a:p>
            <a:fld id="{48A87A34-81AB-432B-8DAE-1953F412C126}" type="datetimeFigureOut">
              <a:rPr lang="en-US" dirty="0">
                <a:solidFill>
                  <a:prstClr val="white">
                    <a:tint val="75000"/>
                  </a:prstClr>
                </a:solidFill>
              </a:rPr>
              <a:pPr/>
              <a:t>5/24/2021</a:t>
            </a:fld>
            <a:endParaRPr lang="en-US" dirty="0">
              <a:solidFill>
                <a:prstClr val="white">
                  <a:tint val="75000"/>
                </a:prstClr>
              </a:solidFill>
            </a:endParaRPr>
          </a:p>
        </p:txBody>
      </p:sp>
      <p:sp>
        <p:nvSpPr>
          <p:cNvPr id="5" name="Footer Placeholder 4"/>
          <p:cNvSpPr>
            <a:spLocks noGrp="1"/>
          </p:cNvSpPr>
          <p:nvPr>
            <p:ph type="ftr" sz="quarter" idx="11"/>
          </p:nvPr>
        </p:nvSpPr>
        <p:spPr>
          <a:xfrm>
            <a:off x="1876424" y="5410201"/>
            <a:ext cx="5124886" cy="365125"/>
          </a:xfrm>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a:xfrm>
            <a:off x="9896911" y="5410199"/>
            <a:ext cx="771089" cy="365125"/>
          </a:xfrm>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374056768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solidFill>
                  <a:prstClr val="white">
                    <a:tint val="75000"/>
                  </a:prstClr>
                </a:solidFill>
              </a:rPr>
              <a:pPr/>
              <a:t>5/24/2021</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183103011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73562BD-CE93-4CDC-AD50-CDB3B9CCE08F}" type="datetime1">
              <a:rPr lang="en-US" smtClean="0"/>
              <a:t>5/24/2021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1219750" y="6304188"/>
            <a:ext cx="771089" cy="365125"/>
          </a:xfrm>
        </p:spPr>
        <p:txBody>
          <a:bodyPr/>
          <a:lstStyle>
            <a:lvl1pPr>
              <a:defRPr sz="1200" b="1">
                <a:solidFill>
                  <a:srgbClr val="002060"/>
                </a:solidFill>
              </a:defRPr>
            </a:lvl1pPr>
          </a:lstStyle>
          <a:p>
            <a:fld id="{6D22F896-40B5-4ADD-8801-0D06FADFA095}"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solidFill>
                  <a:prstClr val="white">
                    <a:tint val="75000"/>
                  </a:prstClr>
                </a:solidFill>
              </a:rPr>
              <a:pPr/>
              <a:t>5/24/2021</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232727450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1410" y="2249486"/>
            <a:ext cx="4878389" cy="3541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249486"/>
            <a:ext cx="4875211" cy="3541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solidFill>
                  <a:prstClr val="white">
                    <a:tint val="75000"/>
                  </a:prstClr>
                </a:solidFill>
              </a:rPr>
              <a:pPr/>
              <a:t>5/24/2021</a:t>
            </a:fld>
            <a:endParaRPr lang="en-US" dirty="0">
              <a:solidFill>
                <a:prstClr val="white">
                  <a:tint val="75000"/>
                </a:prstClr>
              </a:solidFill>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239418675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en-US"/>
              <a:t>Click to edit Master title style</a:t>
            </a:r>
            <a:endParaRPr lang="en-US" dirty="0"/>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1410" y="3073397"/>
            <a:ext cx="4878391" cy="2717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3073397"/>
            <a:ext cx="4875210" cy="2717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solidFill>
                  <a:prstClr val="white">
                    <a:tint val="75000"/>
                  </a:prstClr>
                </a:solidFill>
              </a:rPr>
              <a:pPr/>
              <a:t>5/24/2021</a:t>
            </a:fld>
            <a:endParaRPr lang="en-US" dirty="0">
              <a:solidFill>
                <a:prstClr val="white">
                  <a:tint val="75000"/>
                </a:prstClr>
              </a:solidFill>
            </a:endParaRPr>
          </a:p>
        </p:txBody>
      </p:sp>
      <p:sp>
        <p:nvSpPr>
          <p:cNvPr id="8" name="Footer Placeholder 7"/>
          <p:cNvSpPr>
            <a:spLocks noGrp="1"/>
          </p:cNvSpPr>
          <p:nvPr>
            <p:ph type="ftr" sz="quarter" idx="11"/>
          </p:nvPr>
        </p:nvSpPr>
        <p:spPr/>
        <p:txBody>
          <a:bodyPr/>
          <a:lstStyle/>
          <a:p>
            <a:endParaRPr lang="en-US" dirty="0">
              <a:solidFill>
                <a:prstClr val="white">
                  <a:tint val="75000"/>
                </a:prstClr>
              </a:solidFill>
            </a:endParaRPr>
          </a:p>
        </p:txBody>
      </p:sp>
      <p:sp>
        <p:nvSpPr>
          <p:cNvPr id="9" name="Slide Number Placeholder 8"/>
          <p:cNvSpPr>
            <a:spLocks noGrp="1"/>
          </p:cNvSpPr>
          <p:nvPr>
            <p:ph type="sldNum" sz="quarter" idx="12"/>
          </p:nvPr>
        </p:nvSpPr>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170547853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solidFill>
                  <a:prstClr val="white">
                    <a:tint val="75000"/>
                  </a:prstClr>
                </a:solidFill>
              </a:rPr>
              <a:pPr/>
              <a:t>5/24/2021</a:t>
            </a:fld>
            <a:endParaRPr lang="en-US" dirty="0">
              <a:solidFill>
                <a:prstClr val="white">
                  <a:tint val="75000"/>
                </a:prstClr>
              </a:solidFill>
            </a:endParaRPr>
          </a:p>
        </p:txBody>
      </p:sp>
      <p:sp>
        <p:nvSpPr>
          <p:cNvPr id="4" name="Footer Placeholder 3"/>
          <p:cNvSpPr>
            <a:spLocks noGrp="1"/>
          </p:cNvSpPr>
          <p:nvPr>
            <p:ph type="ftr" sz="quarter" idx="11"/>
          </p:nvPr>
        </p:nvSpPr>
        <p:spPr/>
        <p:txBody>
          <a:bodyPr/>
          <a:lstStyle/>
          <a:p>
            <a:endParaRPr lang="en-US" dirty="0">
              <a:solidFill>
                <a:prstClr val="white">
                  <a:tint val="75000"/>
                </a:prstClr>
              </a:solidFill>
            </a:endParaRPr>
          </a:p>
        </p:txBody>
      </p:sp>
      <p:sp>
        <p:nvSpPr>
          <p:cNvPr id="5" name="Slide Number Placeholder 4"/>
          <p:cNvSpPr>
            <a:spLocks noGrp="1"/>
          </p:cNvSpPr>
          <p:nvPr>
            <p:ph type="sldNum" sz="quarter" idx="12"/>
          </p:nvPr>
        </p:nvSpPr>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142976069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solidFill>
                  <a:prstClr val="white">
                    <a:tint val="75000"/>
                  </a:prstClr>
                </a:solidFill>
              </a:rPr>
              <a:pPr/>
              <a:t>5/24/2021</a:t>
            </a:fld>
            <a:endParaRPr lang="en-US" dirty="0">
              <a:solidFill>
                <a:prstClr val="white">
                  <a:tint val="75000"/>
                </a:prstClr>
              </a:solidFill>
            </a:endParaRPr>
          </a:p>
        </p:txBody>
      </p:sp>
      <p:sp>
        <p:nvSpPr>
          <p:cNvPr id="3" name="Footer Placeholder 2"/>
          <p:cNvSpPr>
            <a:spLocks noGrp="1"/>
          </p:cNvSpPr>
          <p:nvPr>
            <p:ph type="ftr" sz="quarter" idx="11"/>
          </p:nvPr>
        </p:nvSpPr>
        <p:spPr/>
        <p:txBody>
          <a:bodyPr/>
          <a:lstStyle/>
          <a:p>
            <a:endParaRPr lang="en-US" dirty="0">
              <a:solidFill>
                <a:prstClr val="white">
                  <a:tint val="75000"/>
                </a:prstClr>
              </a:solidFill>
            </a:endParaRPr>
          </a:p>
        </p:txBody>
      </p:sp>
      <p:sp>
        <p:nvSpPr>
          <p:cNvPr id="4" name="Slide Number Placeholder 3"/>
          <p:cNvSpPr>
            <a:spLocks noGrp="1"/>
          </p:cNvSpPr>
          <p:nvPr>
            <p:ph type="sldNum" sz="quarter" idx="12"/>
          </p:nvPr>
        </p:nvSpPr>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100513857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56200" y="592666"/>
            <a:ext cx="5891209" cy="5198534"/>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solidFill>
                  <a:prstClr val="white">
                    <a:tint val="75000"/>
                  </a:prstClr>
                </a:solidFill>
              </a:rPr>
              <a:pPr/>
              <a:t>5/24/2021</a:t>
            </a:fld>
            <a:endParaRPr lang="en-US" dirty="0">
              <a:solidFill>
                <a:prstClr val="white">
                  <a:tint val="75000"/>
                </a:prstClr>
              </a:solidFill>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278150367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solidFill>
                  <a:prstClr val="white">
                    <a:tint val="75000"/>
                  </a:prstClr>
                </a:solidFill>
              </a:rPr>
              <a:pPr/>
              <a:t>5/24/2021</a:t>
            </a:fld>
            <a:endParaRPr lang="en-US" dirty="0">
              <a:solidFill>
                <a:prstClr val="white">
                  <a:tint val="75000"/>
                </a:prstClr>
              </a:solidFill>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159158754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en-US"/>
              <a:t>Click icon to add picture</a:t>
            </a:r>
            <a:endParaRPr lang="en-US" dirty="0"/>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solidFill>
                  <a:prstClr val="white">
                    <a:tint val="75000"/>
                  </a:prstClr>
                </a:solidFill>
              </a:rPr>
              <a:pPr/>
              <a:t>5/24/2021</a:t>
            </a:fld>
            <a:endParaRPr lang="en-US" dirty="0">
              <a:solidFill>
                <a:prstClr val="white">
                  <a:tint val="75000"/>
                </a:prstClr>
              </a:solidFill>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193110927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solidFill>
                  <a:prstClr val="white">
                    <a:tint val="75000"/>
                  </a:prstClr>
                </a:solidFill>
              </a:rPr>
              <a:pPr/>
              <a:t>5/24/2021</a:t>
            </a:fld>
            <a:endParaRPr lang="en-US" dirty="0">
              <a:solidFill>
                <a:prstClr val="white">
                  <a:tint val="75000"/>
                </a:prstClr>
              </a:solidFill>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154000663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solidFill>
                  <a:prstClr val="white">
                    <a:tint val="75000"/>
                  </a:prstClr>
                </a:solidFill>
              </a:rPr>
              <a:pPr/>
              <a:t>5/24/2021</a:t>
            </a:fld>
            <a:endParaRPr lang="en-US" dirty="0">
              <a:solidFill>
                <a:prstClr val="white">
                  <a:tint val="75000"/>
                </a:prstClr>
              </a:solidFill>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a:r>
              <a:rPr lang="en-US" sz="8000" dirty="0">
                <a:solidFill>
                  <a:prstClr val="white"/>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a:r>
              <a:rPr lang="en-US" sz="8000" dirty="0">
                <a:solidFill>
                  <a:prstClr val="white"/>
                </a:solidFill>
                <a:effectLst/>
              </a:rPr>
              <a:t>”</a:t>
            </a:r>
          </a:p>
        </p:txBody>
      </p:sp>
    </p:spTree>
    <p:extLst>
      <p:ext uri="{BB962C8B-B14F-4D97-AF65-F5344CB8AC3E}">
        <p14:creationId xmlns:p14="http://schemas.microsoft.com/office/powerpoint/2010/main" val="427565630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F091E16-39AE-4BD2-B233-4A22D18B47AE}" type="datetime1">
              <a:rPr lang="en-US" smtClean="0"/>
              <a:t>5/24/2021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solidFill>
                  <a:prstClr val="white">
                    <a:tint val="75000"/>
                  </a:prstClr>
                </a:solidFill>
              </a:rPr>
              <a:pPr/>
              <a:t>5/24/2021</a:t>
            </a:fld>
            <a:endParaRPr lang="en-US" dirty="0">
              <a:solidFill>
                <a:prstClr val="white">
                  <a:tint val="75000"/>
                </a:prstClr>
              </a:solidFill>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355006354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en-US"/>
              <a:t>Click to edit Master title style</a:t>
            </a:r>
            <a:endParaRPr lang="en-US" dirty="0"/>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solidFill>
                  <a:prstClr val="white">
                    <a:tint val="75000"/>
                  </a:prstClr>
                </a:solidFill>
              </a:rPr>
              <a:pPr/>
              <a:t>5/24/2021</a:t>
            </a:fld>
            <a:endParaRPr lang="en-US" dirty="0">
              <a:solidFill>
                <a:prstClr val="white">
                  <a:tint val="75000"/>
                </a:prstClr>
              </a:solidFill>
            </a:endParaRPr>
          </a:p>
        </p:txBody>
      </p:sp>
      <p:sp>
        <p:nvSpPr>
          <p:cNvPr id="4" name="Footer Placeholder 3"/>
          <p:cNvSpPr>
            <a:spLocks noGrp="1"/>
          </p:cNvSpPr>
          <p:nvPr>
            <p:ph type="ftr" sz="quarter" idx="11"/>
          </p:nvPr>
        </p:nvSpPr>
        <p:spPr/>
        <p:txBody>
          <a:bodyPr/>
          <a:lstStyle/>
          <a:p>
            <a:endParaRPr lang="en-US" dirty="0">
              <a:solidFill>
                <a:prstClr val="white">
                  <a:tint val="75000"/>
                </a:prstClr>
              </a:solidFill>
            </a:endParaRPr>
          </a:p>
        </p:txBody>
      </p:sp>
      <p:sp>
        <p:nvSpPr>
          <p:cNvPr id="5" name="Slide Number Placeholder 4"/>
          <p:cNvSpPr>
            <a:spLocks noGrp="1"/>
          </p:cNvSpPr>
          <p:nvPr>
            <p:ph type="sldNum" sz="quarter" idx="12"/>
          </p:nvPr>
        </p:nvSpPr>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144273307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solidFill>
                  <a:prstClr val="white">
                    <a:tint val="75000"/>
                  </a:prstClr>
                </a:solidFill>
              </a:rPr>
              <a:pPr/>
              <a:t>5/24/2021</a:t>
            </a:fld>
            <a:endParaRPr lang="en-US" dirty="0">
              <a:solidFill>
                <a:prstClr val="white">
                  <a:tint val="75000"/>
                </a:prstClr>
              </a:solidFill>
            </a:endParaRPr>
          </a:p>
        </p:txBody>
      </p:sp>
      <p:sp>
        <p:nvSpPr>
          <p:cNvPr id="4" name="Footer Placeholder 3"/>
          <p:cNvSpPr>
            <a:spLocks noGrp="1"/>
          </p:cNvSpPr>
          <p:nvPr>
            <p:ph type="ftr" sz="quarter" idx="11"/>
          </p:nvPr>
        </p:nvSpPr>
        <p:spPr/>
        <p:txBody>
          <a:bodyPr/>
          <a:lstStyle/>
          <a:p>
            <a:endParaRPr lang="en-US" dirty="0">
              <a:solidFill>
                <a:prstClr val="white">
                  <a:tint val="75000"/>
                </a:prstClr>
              </a:solidFill>
            </a:endParaRPr>
          </a:p>
        </p:txBody>
      </p:sp>
      <p:sp>
        <p:nvSpPr>
          <p:cNvPr id="5" name="Slide Number Placeholder 4"/>
          <p:cNvSpPr>
            <a:spLocks noGrp="1"/>
          </p:cNvSpPr>
          <p:nvPr>
            <p:ph type="sldNum" sz="quarter" idx="12"/>
          </p:nvPr>
        </p:nvSpPr>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324376459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solidFill>
                  <a:prstClr val="white">
                    <a:tint val="75000"/>
                  </a:prstClr>
                </a:solidFill>
              </a:rPr>
              <a:pPr/>
              <a:t>5/24/2021</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193996167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solidFill>
                  <a:prstClr val="white">
                    <a:tint val="75000"/>
                  </a:prstClr>
                </a:solidFill>
              </a:rPr>
              <a:pPr/>
              <a:t>5/24/2021</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353834878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1410" y="2249486"/>
            <a:ext cx="4878389" cy="3541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249486"/>
            <a:ext cx="4875211" cy="3541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CAF56D5-3FC6-47BD-AA53-AC08B0B9224A}" type="datetime1">
              <a:rPr lang="en-US" smtClean="0"/>
              <a:t>5/24/2021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en-US"/>
              <a:t>Click to edit Master title style</a:t>
            </a:r>
            <a:endParaRPr lang="en-US" dirty="0"/>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1410" y="3073397"/>
            <a:ext cx="4878391" cy="2717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3073397"/>
            <a:ext cx="4875210" cy="2717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7EA82DF-C856-4D24-BEF7-3E947D12F962}" type="datetime1">
              <a:rPr lang="en-US" smtClean="0"/>
              <a:t>5/24/2021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3DF6044-5393-4BA3-93C3-1AF5FD26F069}" type="datetime1">
              <a:rPr lang="en-US" smtClean="0"/>
              <a:t>5/24/2021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631495-A1FB-4679-A299-4434BE2E7AA6}" type="datetime1">
              <a:rPr lang="en-US" smtClean="0"/>
              <a:t>5/24/2021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56200" y="592666"/>
            <a:ext cx="5891209" cy="5198534"/>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16B9071-A625-437B-B71B-66BE272A185B}" type="datetime1">
              <a:rPr lang="en-US" smtClean="0"/>
              <a:t>5/24/2021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00C0733-85E5-4C51-B10F-5386442A9386}" type="datetime1">
              <a:rPr lang="en-US" smtClean="0"/>
              <a:t>5/24/2021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19" Type="http://schemas.openxmlformats.org/officeDocument/2006/relationships/image" Target="../media/image2.png"/><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19" cstate="email">
            <a:alphaModFix amt="30000"/>
            <a:extLst>
              <a:ext uri="{28A0092B-C50C-407E-A947-70E740481C1C}">
                <a14:useLocalDpi xmlns:a14="http://schemas.microsoft.com/office/drawing/2010/main"/>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14288" y="0"/>
            <a:ext cx="12053888" cy="6858001"/>
            <a:chOff x="-14288" y="0"/>
            <a:chExt cx="12053888"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228A893C-308B-44B5-BB83-47C3987F4444}" type="datetime1">
              <a:rPr lang="en-US" smtClean="0"/>
              <a:t>5/24/2021</a:t>
            </a:fld>
            <a:endParaRPr lang="en-US" dirty="0"/>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hf hdr="0" ftr="0" dt="0"/>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19" cstate="email">
            <a:alphaModFix amt="30000"/>
            <a:extLst>
              <a:ext uri="{28A0092B-C50C-407E-A947-70E740481C1C}">
                <a14:useLocalDpi xmlns:a14="http://schemas.microsoft.com/office/drawing/2010/main"/>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14288" y="0"/>
            <a:ext cx="12053888" cy="6858001"/>
            <a:chOff x="-14288" y="0"/>
            <a:chExt cx="12053888"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A87A34-81AB-432B-8DAE-1953F412C126}" type="datetimeFigureOut">
              <a:rPr lang="en-US" dirty="0">
                <a:solidFill>
                  <a:prstClr val="white">
                    <a:tint val="75000"/>
                  </a:prstClr>
                </a:solidFill>
              </a:rPr>
              <a:pPr/>
              <a:t>5/24/2021</a:t>
            </a:fld>
            <a:endParaRPr lang="en-US" dirty="0">
              <a:solidFill>
                <a:prstClr val="white">
                  <a:tint val="75000"/>
                </a:prstClr>
              </a:solidFill>
            </a:endParaRPr>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endParaRPr lang="en-US" dirty="0">
              <a:solidFill>
                <a:prstClr val="white">
                  <a:tint val="75000"/>
                </a:prstClr>
              </a:solidFill>
            </a:endParaRPr>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3151666152"/>
      </p:ext>
    </p:extLst>
  </p:cSld>
  <p:clrMap bg1="dk1" tx1="lt1" bg2="dk2" tx2="lt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 id="2147483702" r:id="rId15"/>
    <p:sldLayoutId id="2147483703" r:id="rId16"/>
    <p:sldLayoutId id="2147483704" r:id="rId17"/>
  </p:sldLayoutIdLst>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3.jpe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4.jpeg"/><Relationship Id="rId4" Type="http://schemas.microsoft.com/office/2007/relationships/hdphoto" Target="../media/hdphoto1.wdp"/><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9.jpeg"/><Relationship Id="rId5" Type="http://schemas.openxmlformats.org/officeDocument/2006/relationships/image" Target="../media/image8.jpeg"/><Relationship Id="rId4" Type="http://schemas.microsoft.com/office/2007/relationships/hdphoto" Target="../media/hdphoto2.wdp"/></Relationships>
</file>

<file path=ppt/slides/_rels/slide20.xml.rels><?xml version="1.0" encoding="UTF-8" standalone="yes"?>
<Relationships xmlns="http://schemas.openxmlformats.org/package/2006/relationships"><Relationship Id="rId3" Type="http://schemas.microsoft.com/office/2007/relationships/hdphoto" Target="../media/hdphoto8.wdp"/><Relationship Id="rId7" Type="http://schemas.microsoft.com/office/2007/relationships/hdphoto" Target="../media/hdphoto10.wdp"/><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32.png"/><Relationship Id="rId5" Type="http://schemas.microsoft.com/office/2007/relationships/hdphoto" Target="../media/hdphoto9.wdp"/><Relationship Id="rId4" Type="http://schemas.openxmlformats.org/officeDocument/2006/relationships/image" Target="../media/image31.jpeg"/></Relationships>
</file>

<file path=ppt/slides/_rels/slide2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31.xml"/><Relationship Id="rId5" Type="http://schemas.microsoft.com/office/2007/relationships/hdphoto" Target="../media/hdphoto11.wdp"/><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1.png"/><Relationship Id="rId7" Type="http://schemas.microsoft.com/office/2007/relationships/hdphoto" Target="../media/hdphoto3.wdp"/><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jpeg"/><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39.png"/><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9.xml"/></Relationships>
</file>

<file path=ppt/slides/_rels/slide35.xml.rels><?xml version="1.0" encoding="UTF-8" standalone="yes"?>
<Relationships xmlns="http://schemas.openxmlformats.org/package/2006/relationships"><Relationship Id="rId3" Type="http://schemas.openxmlformats.org/officeDocument/2006/relationships/image" Target="../media/image43.gif"/><Relationship Id="rId2" Type="http://schemas.openxmlformats.org/officeDocument/2006/relationships/image" Target="../media/image42.gif"/><Relationship Id="rId1" Type="http://schemas.openxmlformats.org/officeDocument/2006/relationships/slideLayout" Target="../slideLayouts/slideLayout19.xml"/><Relationship Id="rId4" Type="http://schemas.openxmlformats.org/officeDocument/2006/relationships/image" Target="../media/image44.gif"/></Relationships>
</file>

<file path=ppt/slides/_rels/slide36.xml.rels><?xml version="1.0" encoding="UTF-8" standalone="yes"?>
<Relationships xmlns="http://schemas.openxmlformats.org/package/2006/relationships"><Relationship Id="rId3" Type="http://schemas.openxmlformats.org/officeDocument/2006/relationships/image" Target="../media/image43.gif"/><Relationship Id="rId2" Type="http://schemas.openxmlformats.org/officeDocument/2006/relationships/image" Target="../media/image42.gif"/><Relationship Id="rId1" Type="http://schemas.openxmlformats.org/officeDocument/2006/relationships/slideLayout" Target="../slideLayouts/slideLayout19.xml"/><Relationship Id="rId4" Type="http://schemas.openxmlformats.org/officeDocument/2006/relationships/image" Target="../media/image44.gif"/></Relationships>
</file>

<file path=ppt/slides/_rels/slide3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19.xml"/><Relationship Id="rId6" Type="http://schemas.openxmlformats.org/officeDocument/2006/relationships/image" Target="../media/image44.gif"/><Relationship Id="rId5" Type="http://schemas.openxmlformats.org/officeDocument/2006/relationships/image" Target="../media/image43.gif"/><Relationship Id="rId4" Type="http://schemas.openxmlformats.org/officeDocument/2006/relationships/image" Target="../media/image42.gif"/></Relationships>
</file>

<file path=ppt/slides/_rels/slide38.xml.rels><?xml version="1.0" encoding="UTF-8" standalone="yes"?>
<Relationships xmlns="http://schemas.openxmlformats.org/package/2006/relationships"><Relationship Id="rId3" Type="http://schemas.openxmlformats.org/officeDocument/2006/relationships/image" Target="../media/image43.gif"/><Relationship Id="rId2" Type="http://schemas.openxmlformats.org/officeDocument/2006/relationships/image" Target="../media/image42.gif"/><Relationship Id="rId1" Type="http://schemas.openxmlformats.org/officeDocument/2006/relationships/slideLayout" Target="../slideLayouts/slideLayout19.xml"/><Relationship Id="rId4" Type="http://schemas.openxmlformats.org/officeDocument/2006/relationships/image" Target="../media/image44.gif"/></Relationships>
</file>

<file path=ppt/slides/_rels/slide39.xml.rels><?xml version="1.0" encoding="UTF-8" standalone="yes"?>
<Relationships xmlns="http://schemas.openxmlformats.org/package/2006/relationships"><Relationship Id="rId3" Type="http://schemas.openxmlformats.org/officeDocument/2006/relationships/image" Target="../media/image43.gif"/><Relationship Id="rId2" Type="http://schemas.openxmlformats.org/officeDocument/2006/relationships/image" Target="../media/image42.gif"/><Relationship Id="rId1" Type="http://schemas.openxmlformats.org/officeDocument/2006/relationships/slideLayout" Target="../slideLayouts/slideLayout19.xml"/><Relationship Id="rId4" Type="http://schemas.openxmlformats.org/officeDocument/2006/relationships/image" Target="../media/image44.gif"/></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Layout" Target="../slideLayouts/slideLayout4.xml"/><Relationship Id="rId6" Type="http://schemas.microsoft.com/office/2007/relationships/hdphoto" Target="../media/hdphoto5.wdp"/><Relationship Id="rId5" Type="http://schemas.openxmlformats.org/officeDocument/2006/relationships/image" Target="../media/image18.png"/><Relationship Id="rId4" Type="http://schemas.microsoft.com/office/2007/relationships/hdphoto" Target="../media/hdphoto4.wdp"/></Relationships>
</file>

<file path=ppt/slides/_rels/slide40.xml.rels><?xml version="1.0" encoding="UTF-8" standalone="yes"?>
<Relationships xmlns="http://schemas.openxmlformats.org/package/2006/relationships"><Relationship Id="rId3" Type="http://schemas.openxmlformats.org/officeDocument/2006/relationships/image" Target="../media/image42.gif"/><Relationship Id="rId2" Type="http://schemas.openxmlformats.org/officeDocument/2006/relationships/image" Target="../media/image47.jpeg"/><Relationship Id="rId1" Type="http://schemas.openxmlformats.org/officeDocument/2006/relationships/slideLayout" Target="../slideLayouts/slideLayout19.xml"/><Relationship Id="rId5" Type="http://schemas.openxmlformats.org/officeDocument/2006/relationships/image" Target="../media/image44.gif"/><Relationship Id="rId4" Type="http://schemas.openxmlformats.org/officeDocument/2006/relationships/image" Target="../media/image43.gif"/></Relationships>
</file>

<file path=ppt/slides/_rels/slide4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png"/><Relationship Id="rId1" Type="http://schemas.openxmlformats.org/officeDocument/2006/relationships/slideLayout" Target="../slideLayouts/slideLayout19.xml"/><Relationship Id="rId6" Type="http://schemas.openxmlformats.org/officeDocument/2006/relationships/image" Target="../media/image44.gif"/><Relationship Id="rId5" Type="http://schemas.openxmlformats.org/officeDocument/2006/relationships/image" Target="../media/image43.gif"/><Relationship Id="rId4" Type="http://schemas.openxmlformats.org/officeDocument/2006/relationships/image" Target="../media/image42.gif"/></Relationships>
</file>

<file path=ppt/slides/_rels/slide4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9.xml"/><Relationship Id="rId4" Type="http://schemas.openxmlformats.org/officeDocument/2006/relationships/image" Target="../media/image52.png"/></Relationships>
</file>

<file path=ppt/slides/_rels/slide43.xml.rels><?xml version="1.0" encoding="UTF-8" standalone="yes"?>
<Relationships xmlns="http://schemas.openxmlformats.org/package/2006/relationships"><Relationship Id="rId3" Type="http://schemas.openxmlformats.org/officeDocument/2006/relationships/image" Target="../media/image42.gif"/><Relationship Id="rId2" Type="http://schemas.openxmlformats.org/officeDocument/2006/relationships/image" Target="../media/image53.png"/><Relationship Id="rId1" Type="http://schemas.openxmlformats.org/officeDocument/2006/relationships/slideLayout" Target="../slideLayouts/slideLayout19.xml"/><Relationship Id="rId5" Type="http://schemas.openxmlformats.org/officeDocument/2006/relationships/image" Target="../media/image44.gif"/><Relationship Id="rId4" Type="http://schemas.openxmlformats.org/officeDocument/2006/relationships/image" Target="../media/image43.gif"/></Relationships>
</file>

<file path=ppt/slides/_rels/slide44.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44.gif"/><Relationship Id="rId2" Type="http://schemas.openxmlformats.org/officeDocument/2006/relationships/image" Target="../media/image54.png"/><Relationship Id="rId1" Type="http://schemas.openxmlformats.org/officeDocument/2006/relationships/slideLayout" Target="../slideLayouts/slideLayout19.xml"/><Relationship Id="rId6" Type="http://schemas.openxmlformats.org/officeDocument/2006/relationships/image" Target="../media/image43.gif"/><Relationship Id="rId5" Type="http://schemas.openxmlformats.org/officeDocument/2006/relationships/image" Target="../media/image42.gif"/><Relationship Id="rId4" Type="http://schemas.openxmlformats.org/officeDocument/2006/relationships/image" Target="../media/image56.png"/></Relationships>
</file>

<file path=ppt/slides/_rels/slide45.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44.gif"/><Relationship Id="rId2" Type="http://schemas.openxmlformats.org/officeDocument/2006/relationships/image" Target="../media/image57.png"/><Relationship Id="rId1" Type="http://schemas.openxmlformats.org/officeDocument/2006/relationships/slideLayout" Target="../slideLayouts/slideLayout19.xml"/><Relationship Id="rId6" Type="http://schemas.openxmlformats.org/officeDocument/2006/relationships/image" Target="../media/image43.gif"/><Relationship Id="rId5" Type="http://schemas.openxmlformats.org/officeDocument/2006/relationships/image" Target="../media/image42.gif"/><Relationship Id="rId4" Type="http://schemas.openxmlformats.org/officeDocument/2006/relationships/image" Target="../media/image59.png"/></Relationships>
</file>

<file path=ppt/slides/_rels/slide46.xml.rels><?xml version="1.0" encoding="UTF-8" standalone="yes"?>
<Relationships xmlns="http://schemas.openxmlformats.org/package/2006/relationships"><Relationship Id="rId3" Type="http://schemas.openxmlformats.org/officeDocument/2006/relationships/image" Target="../media/image42.gif"/><Relationship Id="rId2" Type="http://schemas.openxmlformats.org/officeDocument/2006/relationships/image" Target="../media/image60.jpeg"/><Relationship Id="rId1" Type="http://schemas.openxmlformats.org/officeDocument/2006/relationships/slideLayout" Target="../slideLayouts/slideLayout19.xml"/><Relationship Id="rId5" Type="http://schemas.openxmlformats.org/officeDocument/2006/relationships/image" Target="../media/image44.gif"/><Relationship Id="rId4" Type="http://schemas.openxmlformats.org/officeDocument/2006/relationships/image" Target="../media/image43.gif"/></Relationships>
</file>

<file path=ppt/slides/_rels/slide4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6.xml"/><Relationship Id="rId1" Type="http://schemas.openxmlformats.org/officeDocument/2006/relationships/slideLayout" Target="../slideLayouts/slideLayout19.xml"/><Relationship Id="rId6" Type="http://schemas.openxmlformats.org/officeDocument/2006/relationships/image" Target="../media/image44.gif"/><Relationship Id="rId5" Type="http://schemas.openxmlformats.org/officeDocument/2006/relationships/image" Target="../media/image43.gif"/><Relationship Id="rId4" Type="http://schemas.openxmlformats.org/officeDocument/2006/relationships/image" Target="../media/image42.gif"/></Relationships>
</file>

<file path=ppt/slides/_rels/slide48.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65.png"/><Relationship Id="rId4" Type="http://schemas.openxmlformats.org/officeDocument/2006/relationships/image" Target="../media/image64.png"/></Relationships>
</file>

<file path=ppt/slides/_rels/slide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5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9.xml"/></Relationships>
</file>

<file path=ppt/slides/_rels/slide5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hyperlink" Target="https://www.learnreligions.com/bible-verses-about-love-701360" TargetMode="External"/><Relationship Id="rId1" Type="http://schemas.openxmlformats.org/officeDocument/2006/relationships/slideLayout" Target="../slideLayouts/slideLayout19.xml"/><Relationship Id="rId5" Type="http://schemas.openxmlformats.org/officeDocument/2006/relationships/image" Target="../media/image65.png"/><Relationship Id="rId4" Type="http://schemas.openxmlformats.org/officeDocument/2006/relationships/image" Target="../media/image68.png"/></Relationships>
</file>

<file path=ppt/slides/_rels/slide5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19.xml"/></Relationships>
</file>

<file path=ppt/slides/_rels/slide5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71.png"/><Relationship Id="rId1" Type="http://schemas.openxmlformats.org/officeDocument/2006/relationships/slideLayout" Target="../slideLayouts/slideLayout19.xml"/></Relationships>
</file>

<file path=ppt/slides/_rels/slide5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19.xml"/><Relationship Id="rId6" Type="http://schemas.openxmlformats.org/officeDocument/2006/relationships/image" Target="../media/image75.png"/><Relationship Id="rId5" Type="http://schemas.microsoft.com/office/2007/relationships/hdphoto" Target="../media/hdphoto13.wdp"/><Relationship Id="rId4" Type="http://schemas.openxmlformats.org/officeDocument/2006/relationships/image" Target="../media/image74.png"/></Relationships>
</file>

<file path=ppt/slides/_rels/slide5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jpeg"/><Relationship Id="rId1" Type="http://schemas.openxmlformats.org/officeDocument/2006/relationships/slideLayout" Target="../slideLayouts/slideLayout19.xml"/><Relationship Id="rId6" Type="http://schemas.openxmlformats.org/officeDocument/2006/relationships/image" Target="../media/image78.png"/><Relationship Id="rId5" Type="http://schemas.microsoft.com/office/2007/relationships/hdphoto" Target="../media/hdphoto13.wdp"/><Relationship Id="rId4" Type="http://schemas.openxmlformats.org/officeDocument/2006/relationships/image" Target="../media/image74.png"/></Relationships>
</file>

<file path=ppt/slides/_rels/slide56.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79.jpeg"/><Relationship Id="rId1" Type="http://schemas.openxmlformats.org/officeDocument/2006/relationships/slideLayout" Target="../slideLayouts/slideLayout19.xml"/><Relationship Id="rId6" Type="http://schemas.microsoft.com/office/2007/relationships/hdphoto" Target="../media/hdphoto13.wdp"/><Relationship Id="rId5" Type="http://schemas.openxmlformats.org/officeDocument/2006/relationships/image" Target="../media/image74.png"/><Relationship Id="rId4" Type="http://schemas.openxmlformats.org/officeDocument/2006/relationships/image" Target="../media/image80.png"/></Relationships>
</file>

<file path=ppt/slides/_rels/slide57.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image" Target="../media/image80.png"/><Relationship Id="rId2" Type="http://schemas.openxmlformats.org/officeDocument/2006/relationships/image" Target="../media/image81.jpeg"/><Relationship Id="rId1" Type="http://schemas.openxmlformats.org/officeDocument/2006/relationships/slideLayout" Target="../slideLayouts/slideLayout19.xml"/><Relationship Id="rId6" Type="http://schemas.microsoft.com/office/2007/relationships/hdphoto" Target="../media/hdphoto14.wdp"/><Relationship Id="rId5" Type="http://schemas.openxmlformats.org/officeDocument/2006/relationships/image" Target="../media/image79.jpeg"/><Relationship Id="rId4" Type="http://schemas.microsoft.com/office/2007/relationships/hdphoto" Target="../media/hdphoto13.wdp"/></Relationships>
</file>

<file path=ppt/slides/_rels/slide58.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79.jpeg"/><Relationship Id="rId7" Type="http://schemas.microsoft.com/office/2007/relationships/hdphoto" Target="../media/hdphoto15.wdp"/><Relationship Id="rId2" Type="http://schemas.openxmlformats.org/officeDocument/2006/relationships/image" Target="../media/image81.jpeg"/><Relationship Id="rId1" Type="http://schemas.openxmlformats.org/officeDocument/2006/relationships/slideLayout" Target="../slideLayouts/slideLayout19.xml"/><Relationship Id="rId6" Type="http://schemas.openxmlformats.org/officeDocument/2006/relationships/image" Target="../media/image82.jpeg"/><Relationship Id="rId5" Type="http://schemas.openxmlformats.org/officeDocument/2006/relationships/image" Target="../media/image80.png"/><Relationship Id="rId4" Type="http://schemas.microsoft.com/office/2007/relationships/hdphoto" Target="../media/hdphoto14.wdp"/><Relationship Id="rId9" Type="http://schemas.microsoft.com/office/2007/relationships/hdphoto" Target="../media/hdphoto16.wdp"/></Relationships>
</file>

<file path=ppt/slides/_rels/slide59.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9.xml"/></Relationships>
</file>

<file path=ppt/slides/_rels/slide60.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6.png"/><Relationship Id="rId1" Type="http://schemas.openxmlformats.org/officeDocument/2006/relationships/slideLayout" Target="../slideLayouts/slideLayout7.xml"/><Relationship Id="rId4" Type="http://schemas.openxmlformats.org/officeDocument/2006/relationships/image" Target="../media/image80.png"/></Relationships>
</file>

<file path=ppt/slides/_rels/slide61.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2.xml"/><Relationship Id="rId4" Type="http://schemas.openxmlformats.org/officeDocument/2006/relationships/image" Target="../media/image89.png"/></Relationships>
</file>

<file path=ppt/slides/_rels/slide62.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91.gif"/><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95.jpg"/><Relationship Id="rId1" Type="http://schemas.openxmlformats.org/officeDocument/2006/relationships/slideLayout" Target="../slideLayouts/slideLayout19.xml"/></Relationships>
</file>

<file path=ppt/slides/_rels/slide67.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97.jp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7.xml"/><Relationship Id="rId5" Type="http://schemas.openxmlformats.org/officeDocument/2006/relationships/image" Target="../media/image101.jpeg"/><Relationship Id="rId4" Type="http://schemas.openxmlformats.org/officeDocument/2006/relationships/image" Target="../media/image100.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6.jpeg"/><Relationship Id="rId2" Type="http://schemas.openxmlformats.org/officeDocument/2006/relationships/image" Target="../media/image22.jpeg"/><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jpeg"/><Relationship Id="rId4" Type="http://schemas.microsoft.com/office/2007/relationships/hdphoto" Target="../media/hdphoto6.wdp"/></Relationships>
</file>

<file path=ppt/slides/_rels/slide70.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2" Type="http://schemas.openxmlformats.org/officeDocument/2006/relationships/image" Target="../media/image102.jp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19.xml"/></Relationships>
</file>

<file path=ppt/slides/_rels/slide73.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19.xml"/></Relationships>
</file>

<file path=ppt/slides/_rels/slide74.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19.xml"/></Relationships>
</file>

<file path=ppt/slides/_rels/slide7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106.jpeg"/><Relationship Id="rId1" Type="http://schemas.openxmlformats.org/officeDocument/2006/relationships/slideLayout" Target="../slideLayouts/slideLayout19.xml"/></Relationships>
</file>

<file path=ppt/slides/_rels/slide76.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4.jpeg"/><Relationship Id="rId1" Type="http://schemas.openxmlformats.org/officeDocument/2006/relationships/slideLayout" Target="../slideLayouts/slideLayout19.xml"/><Relationship Id="rId5" Type="http://schemas.openxmlformats.org/officeDocument/2006/relationships/image" Target="../media/image109.jpeg"/><Relationship Id="rId4" Type="http://schemas.openxmlformats.org/officeDocument/2006/relationships/image" Target="../media/image108.jpeg"/></Relationships>
</file>

<file path=ppt/slides/_rels/slide77.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19.xml"/></Relationships>
</file>

<file path=ppt/slides/_rels/slide78.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19.xml"/></Relationships>
</file>

<file path=ppt/slides/_rels/slide79.xml.rels><?xml version="1.0" encoding="UTF-8" standalone="yes"?>
<Relationships xmlns="http://schemas.openxmlformats.org/package/2006/relationships"><Relationship Id="rId2" Type="http://schemas.openxmlformats.org/officeDocument/2006/relationships/image" Target="../media/image110.jpg"/><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80.xml.rels><?xml version="1.0" encoding="UTF-8" standalone="yes"?>
<Relationships xmlns="http://schemas.openxmlformats.org/package/2006/relationships"><Relationship Id="rId3" Type="http://schemas.openxmlformats.org/officeDocument/2006/relationships/image" Target="../media/image112.jpeg"/><Relationship Id="rId7" Type="http://schemas.openxmlformats.org/officeDocument/2006/relationships/image" Target="../media/image115.png"/><Relationship Id="rId2" Type="http://schemas.openxmlformats.org/officeDocument/2006/relationships/image" Target="../media/image111.jpeg"/><Relationship Id="rId1" Type="http://schemas.openxmlformats.org/officeDocument/2006/relationships/slideLayout" Target="../slideLayouts/slideLayout7.xml"/><Relationship Id="rId6" Type="http://schemas.microsoft.com/office/2007/relationships/hdphoto" Target="../media/hdphoto17.wdp"/><Relationship Id="rId5" Type="http://schemas.openxmlformats.org/officeDocument/2006/relationships/image" Target="../media/image114.png"/><Relationship Id="rId4" Type="http://schemas.openxmlformats.org/officeDocument/2006/relationships/image" Target="../media/image113.jpeg"/></Relationships>
</file>

<file path=ppt/slides/_rels/slide81.xml.rels><?xml version="1.0" encoding="UTF-8" standalone="yes"?>
<Relationships xmlns="http://schemas.openxmlformats.org/package/2006/relationships"><Relationship Id="rId8" Type="http://schemas.openxmlformats.org/officeDocument/2006/relationships/image" Target="../media/image118.png"/><Relationship Id="rId3" Type="http://schemas.microsoft.com/office/2007/relationships/hdphoto" Target="../media/hdphoto18.wdp"/><Relationship Id="rId7" Type="http://schemas.openxmlformats.org/officeDocument/2006/relationships/image" Target="../media/image44.gif"/><Relationship Id="rId12" Type="http://schemas.openxmlformats.org/officeDocument/2006/relationships/image" Target="../media/image121.png"/><Relationship Id="rId2" Type="http://schemas.openxmlformats.org/officeDocument/2006/relationships/image" Target="../media/image116.png"/><Relationship Id="rId1" Type="http://schemas.openxmlformats.org/officeDocument/2006/relationships/slideLayout" Target="../slideLayouts/slideLayout31.xml"/><Relationship Id="rId6" Type="http://schemas.openxmlformats.org/officeDocument/2006/relationships/image" Target="../media/image43.gif"/><Relationship Id="rId11" Type="http://schemas.microsoft.com/office/2007/relationships/hdphoto" Target="../media/hdphoto19.wdp"/><Relationship Id="rId5" Type="http://schemas.openxmlformats.org/officeDocument/2006/relationships/image" Target="../media/image42.gif"/><Relationship Id="rId10" Type="http://schemas.openxmlformats.org/officeDocument/2006/relationships/image" Target="../media/image120.jpeg"/><Relationship Id="rId4" Type="http://schemas.openxmlformats.org/officeDocument/2006/relationships/image" Target="../media/image117.jpeg"/><Relationship Id="rId9" Type="http://schemas.openxmlformats.org/officeDocument/2006/relationships/image" Target="../media/image119.png"/></Relationships>
</file>

<file path=ppt/slides/_rels/slide82.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124.jpeg"/><Relationship Id="rId1" Type="http://schemas.openxmlformats.org/officeDocument/2006/relationships/slideLayout" Target="../slideLayouts/slideLayout19.xml"/><Relationship Id="rId4" Type="http://schemas.openxmlformats.org/officeDocument/2006/relationships/comments" Target="../comments/comment1.xml"/></Relationships>
</file>

<file path=ppt/slides/_rels/slide84.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19.xml"/></Relationships>
</file>

<file path=ppt/slides/_rels/slide85.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19.xml"/><Relationship Id="rId4" Type="http://schemas.microsoft.com/office/2007/relationships/hdphoto" Target="../media/hdphoto7.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Rae\Desktop\divide word of truth.jpg"/>
          <p:cNvPicPr>
            <a:picLocks noChangeAspect="1" noChangeArrowheads="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a:ext>
            </a:extLst>
          </a:blip>
          <a:srcRect/>
          <a:stretch>
            <a:fillRect/>
          </a:stretch>
        </p:blipFill>
        <p:spPr bwMode="auto">
          <a:xfrm>
            <a:off x="3396345" y="138533"/>
            <a:ext cx="8040916" cy="6450955"/>
          </a:xfrm>
          <a:prstGeom prst="roundRect">
            <a:avLst>
              <a:gd name="adj" fmla="val 6018"/>
            </a:avLst>
          </a:prstGeom>
          <a:ln>
            <a:noFill/>
          </a:ln>
          <a:effectLst>
            <a:glow rad="1117600">
              <a:schemeClr val="accent5">
                <a:satMod val="175000"/>
                <a:alpha val="14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pic>
        <p:nvPicPr>
          <p:cNvPr id="1029" name="Picture 5" descr="C:\Users\Rae\Desktop\Obedience - Todd\Art - Obedience\obedience edit.jpg"/>
          <p:cNvPicPr>
            <a:picLocks noChangeAspect="1" noChangeArrowheads="1"/>
          </p:cNvPicPr>
          <p:nvPr/>
        </p:nvPicPr>
        <p:blipFill>
          <a:blip r:embed="rId5">
            <a:extLst>
              <a:ext uri="{BEBA8EAE-BF5A-486C-A8C5-ECC9F3942E4B}">
                <a14:imgProps xmlns:a14="http://schemas.microsoft.com/office/drawing/2010/main">
                  <a14:imgLayer r:embed="rId6">
                    <a14:imgEffect>
                      <a14:colorTemperature colorTemp="4700"/>
                    </a14:imgEffect>
                  </a14:imgLayer>
                </a14:imgProps>
              </a:ext>
              <a:ext uri="{28A0092B-C50C-407E-A947-70E740481C1C}">
                <a14:useLocalDpi xmlns:a14="http://schemas.microsoft.com/office/drawing/2010/main"/>
              </a:ext>
            </a:extLst>
          </a:blip>
          <a:srcRect/>
          <a:stretch>
            <a:fillRect/>
          </a:stretch>
        </p:blipFill>
        <p:spPr bwMode="auto">
          <a:xfrm>
            <a:off x="1419563" y="2407237"/>
            <a:ext cx="4762500" cy="1447800"/>
          </a:xfrm>
          <a:prstGeom prst="roundRect">
            <a:avLst>
              <a:gd name="adj" fmla="val 16667"/>
            </a:avLst>
          </a:prstGeom>
          <a:ln>
            <a:noFill/>
          </a:ln>
          <a:effectLst>
            <a:glow rad="1524000">
              <a:schemeClr val="accent2">
                <a:lumMod val="20000"/>
                <a:lumOff val="80000"/>
                <a:alpha val="85000"/>
              </a:schemeClr>
            </a:glow>
            <a:outerShdw blurRad="152400" dist="317500" dir="5400000" sx="90000" sy="-19000" rotWithShape="0">
              <a:prstClr val="black">
                <a:alpha val="15000"/>
              </a:prst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pic>
        <p:nvPicPr>
          <p:cNvPr id="8" name="Picture 6" descr="C:\Users\Rae\Documents\A CF Desktop Feb 2021\Best CCC Logo Clear with colors in circle SMS.pn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652465" y="287273"/>
            <a:ext cx="1331005" cy="1377221"/>
          </a:xfrm>
          <a:prstGeom prst="rect">
            <a:avLst/>
          </a:prstGeom>
          <a:noFill/>
          <a:effectLst>
            <a:glow rad="1333500">
              <a:schemeClr val="bg1">
                <a:alpha val="52000"/>
              </a:schemeClr>
            </a:glow>
          </a:effectLst>
          <a:extLst>
            <a:ext uri="{909E8E84-426E-40DD-AFC4-6F175D3DCCD1}">
              <a14:hiddenFill xmlns:a14="http://schemas.microsoft.com/office/drawing/2010/main">
                <a:solidFill>
                  <a:srgbClr val="FFFFFF"/>
                </a:solidFill>
              </a14:hiddenFill>
            </a:ext>
          </a:extLst>
        </p:spPr>
      </p:pic>
      <p:sp>
        <p:nvSpPr>
          <p:cNvPr id="9" name="Rectangle 8"/>
          <p:cNvSpPr/>
          <p:nvPr/>
        </p:nvSpPr>
        <p:spPr>
          <a:xfrm>
            <a:off x="3949164" y="6032009"/>
            <a:ext cx="7138493" cy="523220"/>
          </a:xfrm>
          <a:prstGeom prst="rect">
            <a:avLst/>
          </a:prstGeom>
          <a:noFill/>
        </p:spPr>
        <p:txBody>
          <a:bodyPr wrap="none" lIns="91440" tIns="45720" rIns="91440" bIns="45720">
            <a:spAutoFit/>
            <a:scene3d>
              <a:camera prst="orthographicFront"/>
              <a:lightRig rig="flat" dir="tl"/>
            </a:scene3d>
            <a:sp3d contourW="19050" prstMaterial="clear">
              <a:bevelT w="50800" h="50800"/>
              <a:contourClr>
                <a:schemeClr val="accent5">
                  <a:tint val="70000"/>
                  <a:satMod val="180000"/>
                  <a:alpha val="70000"/>
                </a:schemeClr>
              </a:contourClr>
            </a:sp3d>
          </a:bodyPr>
          <a:lstStyle/>
          <a:p>
            <a:pPr algn="ctr"/>
            <a:r>
              <a:rPr lang="en-US" sz="2800" b="1" cap="none" spc="0" dirty="0">
                <a:ln/>
                <a:solidFill>
                  <a:schemeClr val="accent5">
                    <a:tint val="50000"/>
                    <a:satMod val="180000"/>
                  </a:schemeClr>
                </a:solidFill>
                <a:effectLst/>
                <a:latin typeface="Segoe Print" pitchFamily="2" charset="0"/>
              </a:rPr>
              <a:t>By Todd </a:t>
            </a:r>
            <a:r>
              <a:rPr lang="en-US" sz="2800" b="1" cap="none" spc="0" dirty="0" err="1">
                <a:ln/>
                <a:solidFill>
                  <a:schemeClr val="accent5">
                    <a:tint val="50000"/>
                    <a:satMod val="180000"/>
                  </a:schemeClr>
                </a:solidFill>
                <a:effectLst/>
                <a:latin typeface="Segoe Print" pitchFamily="2" charset="0"/>
              </a:rPr>
              <a:t>Aurit</a:t>
            </a:r>
            <a:r>
              <a:rPr lang="en-US" sz="2800" b="1" cap="none" spc="0" dirty="0">
                <a:ln/>
                <a:solidFill>
                  <a:schemeClr val="accent5">
                    <a:tint val="50000"/>
                    <a:satMod val="180000"/>
                  </a:schemeClr>
                </a:solidFill>
                <a:effectLst/>
                <a:latin typeface="Segoe Print" pitchFamily="2" charset="0"/>
              </a:rPr>
              <a:t> &amp; Colorado Study Club</a:t>
            </a:r>
          </a:p>
        </p:txBody>
      </p:sp>
      <p:pic>
        <p:nvPicPr>
          <p:cNvPr id="4099" name="Picture 3"/>
          <p:cNvPicPr>
            <a:picLocks noChangeAspect="1" noChangeArrowheads="1"/>
          </p:cNvPicPr>
          <p:nvPr/>
        </p:nvPicPr>
        <p:blipFill>
          <a:blip r:embed="rId8" cstate="email">
            <a:extLst>
              <a:ext uri="{28A0092B-C50C-407E-A947-70E740481C1C}">
                <a14:useLocalDpi xmlns:a14="http://schemas.microsoft.com/office/drawing/2010/main"/>
              </a:ext>
            </a:extLst>
          </a:blip>
          <a:stretch>
            <a:fillRect/>
          </a:stretch>
        </p:blipFill>
        <p:spPr bwMode="auto">
          <a:xfrm>
            <a:off x="485320" y="5273872"/>
            <a:ext cx="3463844" cy="1437595"/>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pic>
        <p:nvPicPr>
          <p:cNvPr id="11" name="Picture 3"/>
          <p:cNvPicPr>
            <a:picLocks noChangeAspect="1" noChangeArrowheads="1"/>
          </p:cNvPicPr>
          <p:nvPr/>
        </p:nvPicPr>
        <p:blipFill>
          <a:blip r:embed="rId9">
            <a:extLst>
              <a:ext uri="{28A0092B-C50C-407E-A947-70E740481C1C}">
                <a14:useLocalDpi xmlns:a14="http://schemas.microsoft.com/office/drawing/2010/main"/>
              </a:ext>
            </a:extLst>
          </a:blip>
          <a:stretch>
            <a:fillRect/>
          </a:stretch>
        </p:blipFill>
        <p:spPr bwMode="auto">
          <a:xfrm>
            <a:off x="652465" y="3841505"/>
            <a:ext cx="4305985" cy="1437595"/>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
        <p:nvSpPr>
          <p:cNvPr id="12" name="Title 1"/>
          <p:cNvSpPr txBox="1">
            <a:spLocks/>
          </p:cNvSpPr>
          <p:nvPr/>
        </p:nvSpPr>
        <p:spPr>
          <a:xfrm>
            <a:off x="1725301" y="4643451"/>
            <a:ext cx="1321564" cy="1126144"/>
          </a:xfrm>
          <a:prstGeom prst="rect">
            <a:avLst/>
          </a:prstGeom>
        </p:spPr>
        <p:txBody>
          <a:bodyPr vert="horz" lIns="91440" tIns="45720" rIns="91440" bIns="45720" rtlCol="0" anchor="b">
            <a:normAutofit/>
            <a:scene3d>
              <a:camera prst="orthographicFront"/>
              <a:lightRig rig="threePt" dir="t"/>
            </a:scene3d>
            <a:sp3d extrusionH="57150">
              <a:bevelT h="25400" prst="softRound"/>
            </a:sp3d>
          </a:bodyPr>
          <a:lstStyle>
            <a:lvl1pPr algn="l" defTabSz="914400" rtl="0" eaLnBrk="1" latinLnBrk="0" hangingPunct="1">
              <a:lnSpc>
                <a:spcPct val="90000"/>
              </a:lnSpc>
              <a:spcBef>
                <a:spcPct val="0"/>
              </a:spcBef>
              <a:buNone/>
              <a:defRPr sz="4800" kern="1200" cap="all" baseline="0">
                <a:solidFill>
                  <a:schemeClr val="tx1"/>
                </a:solidFill>
                <a:latin typeface="+mj-lt"/>
                <a:ea typeface="+mj-ea"/>
                <a:cs typeface="+mj-cs"/>
              </a:defRPr>
            </a:lvl1pPr>
          </a:lstStyle>
          <a:p>
            <a:pPr algn="ctr"/>
            <a:r>
              <a:rPr lang="en-US" sz="4400" b="1" dirty="0">
                <a:ln>
                  <a:solidFill>
                    <a:schemeClr val="tx2"/>
                  </a:solidFill>
                </a:ln>
                <a:solidFill>
                  <a:schemeClr val="tx2">
                    <a:lumMod val="40000"/>
                    <a:lumOff val="60000"/>
                  </a:schemeClr>
                </a:solidFill>
                <a:effectLst>
                  <a:glow rad="368300">
                    <a:schemeClr val="bg1">
                      <a:alpha val="60000"/>
                    </a:schemeClr>
                  </a:glow>
                  <a:reflection blurRad="6350" stA="55000" endA="300" endPos="45500" dir="5400000" sy="-100000" algn="bl" rotWithShape="0"/>
                </a:effectLst>
                <a:latin typeface="Segoe Print" pitchFamily="2" charset="0"/>
              </a:rPr>
              <a:t>Or</a:t>
            </a:r>
            <a:endParaRPr lang="en-US" sz="4000" b="1" dirty="0">
              <a:ln>
                <a:solidFill>
                  <a:schemeClr val="tx2"/>
                </a:solidFill>
              </a:ln>
              <a:solidFill>
                <a:schemeClr val="tx2">
                  <a:lumMod val="40000"/>
                  <a:lumOff val="60000"/>
                </a:schemeClr>
              </a:solidFill>
              <a:effectLst>
                <a:glow rad="368300">
                  <a:schemeClr val="bg1">
                    <a:alpha val="60000"/>
                  </a:schemeClr>
                </a:glow>
                <a:reflection blurRad="6350" stA="55000" endA="300" endPos="45500" dir="5400000" sy="-100000" algn="bl" rotWithShape="0"/>
              </a:effectLst>
              <a:latin typeface="Segoe Print" pitchFamily="2" charset="0"/>
            </a:endParaRPr>
          </a:p>
        </p:txBody>
      </p:sp>
    </p:spTree>
    <p:extLst>
      <p:ext uri="{BB962C8B-B14F-4D97-AF65-F5344CB8AC3E}">
        <p14:creationId xmlns:p14="http://schemas.microsoft.com/office/powerpoint/2010/main" val="232169247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74668" y="1223432"/>
            <a:ext cx="6748432" cy="2954868"/>
          </a:xfrm>
        </p:spPr>
        <p:txBody>
          <a:bodyPr>
            <a:normAutofit fontScale="92500"/>
            <a:scene3d>
              <a:camera prst="orthographicFront"/>
              <a:lightRig rig="threePt" dir="t"/>
            </a:scene3d>
            <a:sp3d extrusionH="57150">
              <a:bevelT w="38100" h="38100"/>
            </a:sp3d>
          </a:bodyPr>
          <a:lstStyle/>
          <a:p>
            <a:pPr marL="0" lvl="0" indent="0">
              <a:spcAft>
                <a:spcPts val="600"/>
              </a:spcAft>
              <a:buClr>
                <a:srgbClr val="008000"/>
              </a:buClr>
              <a:buNone/>
            </a:pPr>
            <a:r>
              <a:rPr lang="en-US" sz="4000" b="1" dirty="0">
                <a:ln>
                  <a:solidFill>
                    <a:sysClr val="windowText" lastClr="000000"/>
                  </a:solidFill>
                </a:ln>
                <a:solidFill>
                  <a:srgbClr val="008000"/>
                </a:solidFill>
                <a:latin typeface="Comic Sans MS" panose="030F0702030302020204" pitchFamily="66" charset="0"/>
                <a:ea typeface="Times New Roman" panose="02020603050405020304" pitchFamily="18" charset="0"/>
                <a:cs typeface="Times New Roman" panose="02020603050405020304" pitchFamily="18" charset="0"/>
              </a:rPr>
              <a:t>  </a:t>
            </a:r>
            <a:r>
              <a:rPr lang="en-US" sz="3000" b="1" dirty="0">
                <a:ln>
                  <a:solidFill>
                    <a:sysClr val="windowText" lastClr="000000"/>
                  </a:solidFill>
                </a:ln>
                <a:solidFill>
                  <a:srgbClr val="0070C0"/>
                </a:solidFill>
                <a:latin typeface="Comic Sans MS" panose="030F0702030302020204" pitchFamily="66" charset="0"/>
                <a:ea typeface="Times New Roman" panose="02020603050405020304" pitchFamily="18" charset="0"/>
                <a:cs typeface="Times New Roman" panose="02020603050405020304" pitchFamily="18" charset="0"/>
              </a:rPr>
              <a:t>Greek word definitions:</a:t>
            </a:r>
          </a:p>
          <a:p>
            <a:pPr>
              <a:spcAft>
                <a:spcPts val="600"/>
              </a:spcAft>
              <a:buClr>
                <a:srgbClr val="008000"/>
              </a:buClr>
            </a:pPr>
            <a:r>
              <a:rPr lang="en-US" sz="3000" b="1" dirty="0">
                <a:ln>
                  <a:solidFill>
                    <a:sysClr val="windowText" lastClr="000000"/>
                  </a:solidFill>
                </a:ln>
                <a:solidFill>
                  <a:srgbClr val="0070C0"/>
                </a:solidFill>
                <a:latin typeface="Comic Sans MS" panose="030F0702030302020204" pitchFamily="66" charset="0"/>
                <a:ea typeface="Times New Roman" panose="02020603050405020304" pitchFamily="18" charset="0"/>
                <a:cs typeface="Times New Roman" panose="02020603050405020304" pitchFamily="18" charset="0"/>
              </a:rPr>
              <a:t>“</a:t>
            </a:r>
            <a:r>
              <a:rPr lang="en-US" sz="3000" b="1" dirty="0" err="1">
                <a:ln>
                  <a:solidFill>
                    <a:sysClr val="windowText" lastClr="000000"/>
                  </a:solidFill>
                </a:ln>
                <a:solidFill>
                  <a:srgbClr val="0070C0"/>
                </a:solidFill>
                <a:latin typeface="Comic Sans MS" panose="030F0702030302020204" pitchFamily="66" charset="0"/>
                <a:ea typeface="Times New Roman" panose="02020603050405020304" pitchFamily="18" charset="0"/>
                <a:cs typeface="Times New Roman" panose="02020603050405020304" pitchFamily="18" charset="0"/>
              </a:rPr>
              <a:t>oida</a:t>
            </a:r>
            <a:r>
              <a:rPr lang="en-US" sz="3000" b="1" dirty="0">
                <a:ln>
                  <a:solidFill>
                    <a:sysClr val="windowText" lastClr="000000"/>
                  </a:solidFill>
                </a:ln>
                <a:solidFill>
                  <a:srgbClr val="0070C0"/>
                </a:solidFill>
                <a:latin typeface="Comic Sans MS" panose="030F0702030302020204" pitchFamily="66" charset="0"/>
                <a:ea typeface="Times New Roman" panose="02020603050405020304" pitchFamily="18" charset="0"/>
                <a:cs typeface="Times New Roman" panose="02020603050405020304" pitchFamily="18" charset="0"/>
              </a:rPr>
              <a:t>” means “intuitive knowledge”</a:t>
            </a:r>
          </a:p>
          <a:p>
            <a:pPr>
              <a:spcAft>
                <a:spcPts val="600"/>
              </a:spcAft>
              <a:buClr>
                <a:srgbClr val="008000"/>
              </a:buClr>
            </a:pPr>
            <a:r>
              <a:rPr lang="en-US" sz="3000" b="1" dirty="0">
                <a:ln>
                  <a:solidFill>
                    <a:sysClr val="windowText" lastClr="000000"/>
                  </a:solidFill>
                </a:ln>
                <a:solidFill>
                  <a:srgbClr val="0070C0"/>
                </a:solidFill>
                <a:latin typeface="Comic Sans MS" panose="030F0702030302020204" pitchFamily="66" charset="0"/>
                <a:ea typeface="Times New Roman" panose="02020603050405020304" pitchFamily="18" charset="0"/>
                <a:cs typeface="Times New Roman" panose="02020603050405020304" pitchFamily="18" charset="0"/>
              </a:rPr>
              <a:t>“</a:t>
            </a:r>
            <a:r>
              <a:rPr lang="en-US" sz="3000" b="1" dirty="0" err="1">
                <a:ln>
                  <a:solidFill>
                    <a:sysClr val="windowText" lastClr="000000"/>
                  </a:solidFill>
                </a:ln>
                <a:solidFill>
                  <a:srgbClr val="0070C0"/>
                </a:solidFill>
                <a:latin typeface="Comic Sans MS" panose="030F0702030302020204" pitchFamily="66" charset="0"/>
                <a:ea typeface="Times New Roman" panose="02020603050405020304" pitchFamily="18" charset="0"/>
                <a:cs typeface="Times New Roman" panose="02020603050405020304" pitchFamily="18" charset="0"/>
              </a:rPr>
              <a:t>ginosko</a:t>
            </a:r>
            <a:r>
              <a:rPr lang="en-US" sz="3000" b="1" dirty="0">
                <a:ln>
                  <a:solidFill>
                    <a:sysClr val="windowText" lastClr="000000"/>
                  </a:solidFill>
                </a:ln>
                <a:solidFill>
                  <a:srgbClr val="0070C0"/>
                </a:solidFill>
                <a:latin typeface="Comic Sans MS" panose="030F0702030302020204" pitchFamily="66" charset="0"/>
                <a:ea typeface="Times New Roman" panose="02020603050405020304" pitchFamily="18" charset="0"/>
                <a:cs typeface="Times New Roman" panose="02020603050405020304" pitchFamily="18" charset="0"/>
              </a:rPr>
              <a:t>” means “objective knowledge” or “required knowledge.” </a:t>
            </a:r>
          </a:p>
        </p:txBody>
      </p:sp>
      <p:sp>
        <p:nvSpPr>
          <p:cNvPr id="5" name="Pentagon 4"/>
          <p:cNvSpPr/>
          <p:nvPr/>
        </p:nvSpPr>
        <p:spPr>
          <a:xfrm>
            <a:off x="1295400" y="229325"/>
            <a:ext cx="9875868" cy="914400"/>
          </a:xfrm>
          <a:prstGeom prst="homePlate">
            <a:avLst/>
          </a:prstGeom>
          <a:solidFill>
            <a:schemeClr val="accent4">
              <a:lumMod val="50000"/>
            </a:schemeClr>
          </a:solidFill>
          <a:ln w="38100">
            <a:solidFill>
              <a:schemeClr val="accent4">
                <a:lumMod val="50000"/>
              </a:schemeClr>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spcAft>
                <a:spcPts val="600"/>
              </a:spcAft>
              <a:buClr>
                <a:srgbClr val="008000"/>
              </a:buClr>
            </a:pPr>
            <a:r>
              <a:rPr lang="en-US" sz="4000" b="1" dirty="0">
                <a:ln>
                  <a:solidFill>
                    <a:sysClr val="windowText" lastClr="000000"/>
                  </a:solidFill>
                </a:ln>
                <a:solidFill>
                  <a:schemeClr val="bg2"/>
                </a:solidFill>
                <a:latin typeface="Comic Sans MS" panose="030F0702030302020204" pitchFamily="66" charset="0"/>
                <a:ea typeface="Times New Roman" panose="02020603050405020304" pitchFamily="18" charset="0"/>
                <a:cs typeface="Times New Roman" panose="02020603050405020304" pitchFamily="18" charset="0"/>
              </a:rPr>
              <a:t>Being Prepared for our “Bridegroom”</a:t>
            </a:r>
            <a:endParaRPr lang="en-CA" sz="5400" b="1" dirty="0">
              <a:solidFill>
                <a:schemeClr val="bg2"/>
              </a:solidFill>
              <a:latin typeface="Comic Sans MS" panose="030F0702030302020204" pitchFamily="66" charset="0"/>
              <a:ea typeface="Times New Roman" panose="02020603050405020304" pitchFamily="18" charset="0"/>
              <a:cs typeface="Times New Roman" panose="02020603050405020304" pitchFamily="18" charset="0"/>
            </a:endParaRPr>
          </a:p>
        </p:txBody>
      </p:sp>
      <p:pic>
        <p:nvPicPr>
          <p:cNvPr id="17411" name="Picture 3" descr="C:\Users\Rae\Desktop\ds reaching out.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79500" y="4088307"/>
            <a:ext cx="4699000" cy="2349500"/>
          </a:xfrm>
          <a:prstGeom prst="roundRect">
            <a:avLst>
              <a:gd name="adj" fmla="val 16667"/>
            </a:avLst>
          </a:prstGeom>
          <a:ln>
            <a:solidFill>
              <a:schemeClr val="accent4">
                <a:lumMod val="50000"/>
              </a:schemeClr>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7" name="Content Placeholder 2"/>
          <p:cNvSpPr txBox="1">
            <a:spLocks/>
          </p:cNvSpPr>
          <p:nvPr/>
        </p:nvSpPr>
        <p:spPr>
          <a:xfrm>
            <a:off x="6138084" y="4064723"/>
            <a:ext cx="5749116" cy="2491653"/>
          </a:xfrm>
          <a:prstGeom prst="rect">
            <a:avLst/>
          </a:prstGeom>
        </p:spPr>
        <p:txBody>
          <a:bodyPr vert="horz" lIns="91440" tIns="45720" rIns="91440" bIns="45720" rtlCol="0">
            <a:normAutofit fontScale="92500" lnSpcReduction="10000"/>
            <a:scene3d>
              <a:camera prst="orthographicFront"/>
              <a:lightRig rig="threePt" dir="t"/>
            </a:scene3d>
            <a:sp3d extrusionH="57150">
              <a:bevelT w="38100" h="38100"/>
            </a:sp3d>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lgn="ctr">
              <a:spcAft>
                <a:spcPts val="600"/>
              </a:spcAft>
              <a:buClr>
                <a:srgbClr val="008000"/>
              </a:buClr>
              <a:buNone/>
            </a:pPr>
            <a:r>
              <a:rPr lang="en-US" sz="3000" b="1" dirty="0">
                <a:ln>
                  <a:solidFill>
                    <a:sysClr val="windowText" lastClr="000000"/>
                  </a:solidFill>
                </a:ln>
                <a:solidFill>
                  <a:srgbClr val="0070C0"/>
                </a:solidFill>
                <a:latin typeface="Comic Sans MS" panose="030F0702030302020204" pitchFamily="66" charset="0"/>
                <a:ea typeface="Times New Roman" panose="02020603050405020304" pitchFamily="18" charset="0"/>
                <a:cs typeface="Times New Roman" panose="02020603050405020304" pitchFamily="18" charset="0"/>
              </a:rPr>
              <a:t>This is how </a:t>
            </a:r>
            <a:r>
              <a:rPr lang="en-US" sz="3000" b="1" dirty="0">
                <a:ln>
                  <a:solidFill>
                    <a:sysClr val="windowText" lastClr="000000"/>
                  </a:solidFill>
                </a:ln>
                <a:solidFill>
                  <a:srgbClr val="0000CC"/>
                </a:solidFill>
                <a:latin typeface="Comic Sans MS" panose="030F0702030302020204" pitchFamily="66" charset="0"/>
                <a:ea typeface="Times New Roman" panose="02020603050405020304" pitchFamily="18" charset="0"/>
                <a:cs typeface="Times New Roman" panose="02020603050405020304" pitchFamily="18" charset="0"/>
              </a:rPr>
              <a:t>Yahuah’s</a:t>
            </a:r>
            <a:r>
              <a:rPr lang="en-US" sz="3000" b="1" dirty="0">
                <a:ln>
                  <a:solidFill>
                    <a:sysClr val="windowText" lastClr="000000"/>
                  </a:solidFill>
                </a:ln>
                <a:solidFill>
                  <a:srgbClr val="0070C0"/>
                </a:solidFill>
                <a:latin typeface="Comic Sans MS" panose="030F0702030302020204" pitchFamily="66" charset="0"/>
                <a:ea typeface="Times New Roman" panose="02020603050405020304" pitchFamily="18" charset="0"/>
                <a:cs typeface="Times New Roman" panose="02020603050405020304" pitchFamily="18" charset="0"/>
              </a:rPr>
              <a:t> </a:t>
            </a:r>
            <a:r>
              <a:rPr lang="en-US" sz="3000" b="1" dirty="0">
                <a:ln>
                  <a:solidFill>
                    <a:sysClr val="windowText" lastClr="000000"/>
                  </a:solidFill>
                </a:ln>
                <a:solidFill>
                  <a:schemeClr val="accent4">
                    <a:lumMod val="75000"/>
                  </a:schemeClr>
                </a:solidFill>
                <a:latin typeface="Comic Sans MS" panose="030F0702030302020204" pitchFamily="66" charset="0"/>
                <a:ea typeface="Times New Roman" panose="02020603050405020304" pitchFamily="18" charset="0"/>
                <a:cs typeface="Times New Roman" panose="02020603050405020304" pitchFamily="18" charset="0"/>
              </a:rPr>
              <a:t>Covenant  </a:t>
            </a:r>
            <a:r>
              <a:rPr lang="en-US" sz="2800" b="1" dirty="0">
                <a:ln>
                  <a:solidFill>
                    <a:sysClr val="windowText" lastClr="000000"/>
                  </a:solidFill>
                </a:ln>
                <a:solidFill>
                  <a:srgbClr val="0070C0"/>
                </a:solidFill>
                <a:latin typeface="Comic Sans MS" panose="030F0702030302020204" pitchFamily="66" charset="0"/>
                <a:ea typeface="Times New Roman" panose="02020603050405020304" pitchFamily="18" charset="0"/>
                <a:cs typeface="Times New Roman" panose="02020603050405020304" pitchFamily="18" charset="0"/>
              </a:rPr>
              <a:t>aligns with obedience – with a </a:t>
            </a:r>
            <a:r>
              <a:rPr lang="en-US" sz="2800" b="1" dirty="0">
                <a:ln>
                  <a:solidFill>
                    <a:sysClr val="windowText" lastClr="000000"/>
                  </a:solidFill>
                </a:ln>
                <a:solidFill>
                  <a:srgbClr val="0070C0"/>
                </a:solidFill>
                <a:effectLst>
                  <a:glow rad="228600">
                    <a:srgbClr val="FFFF00">
                      <a:alpha val="40000"/>
                    </a:srgbClr>
                  </a:glow>
                </a:effectLst>
                <a:latin typeface="Comic Sans MS" panose="030F0702030302020204" pitchFamily="66" charset="0"/>
                <a:ea typeface="Times New Roman" panose="02020603050405020304" pitchFamily="18" charset="0"/>
                <a:cs typeface="Times New Roman" panose="02020603050405020304" pitchFamily="18" charset="0"/>
              </a:rPr>
              <a:t>g</a:t>
            </a:r>
            <a:r>
              <a:rPr lang="en-US" sz="2800" b="1" u="sng" dirty="0">
                <a:ln>
                  <a:solidFill>
                    <a:sysClr val="windowText" lastClr="000000"/>
                  </a:solidFill>
                </a:ln>
                <a:solidFill>
                  <a:srgbClr val="0070C0"/>
                </a:solidFill>
                <a:effectLst>
                  <a:glow rad="228600">
                    <a:srgbClr val="FFFF00">
                      <a:alpha val="40000"/>
                    </a:srgbClr>
                  </a:glow>
                </a:effectLst>
                <a:latin typeface="Comic Sans MS" panose="030F0702030302020204" pitchFamily="66" charset="0"/>
                <a:ea typeface="Times New Roman" panose="02020603050405020304" pitchFamily="18" charset="0"/>
                <a:cs typeface="Times New Roman" panose="02020603050405020304" pitchFamily="18" charset="0"/>
              </a:rPr>
              <a:t>uard</a:t>
            </a:r>
            <a:r>
              <a:rPr lang="en-US" sz="2800" b="1" dirty="0">
                <a:ln>
                  <a:solidFill>
                    <a:sysClr val="windowText" lastClr="000000"/>
                  </a:solidFill>
                </a:ln>
                <a:solidFill>
                  <a:srgbClr val="0070C0"/>
                </a:solidFill>
                <a:latin typeface="Comic Sans MS" panose="030F0702030302020204" pitchFamily="66" charset="0"/>
                <a:ea typeface="Times New Roman" panose="02020603050405020304" pitchFamily="18" charset="0"/>
                <a:cs typeface="Times New Roman" panose="02020603050405020304" pitchFamily="18" charset="0"/>
              </a:rPr>
              <a:t>.  We are to </a:t>
            </a:r>
            <a:r>
              <a:rPr lang="en-US" sz="2800" b="1" u="sng" dirty="0">
                <a:ln>
                  <a:solidFill>
                    <a:sysClr val="windowText" lastClr="000000"/>
                  </a:solidFill>
                </a:ln>
                <a:solidFill>
                  <a:srgbClr val="0070C0"/>
                </a:solidFill>
                <a:effectLst>
                  <a:glow rad="228600">
                    <a:srgbClr val="FFFF00">
                      <a:alpha val="40000"/>
                    </a:srgbClr>
                  </a:glow>
                </a:effectLst>
                <a:latin typeface="Comic Sans MS" panose="030F0702030302020204" pitchFamily="66" charset="0"/>
                <a:ea typeface="Times New Roman" panose="02020603050405020304" pitchFamily="18" charset="0"/>
                <a:cs typeface="Times New Roman" panose="02020603050405020304" pitchFamily="18" charset="0"/>
              </a:rPr>
              <a:t>watch</a:t>
            </a:r>
            <a:r>
              <a:rPr lang="en-US" sz="2800" b="1" dirty="0">
                <a:ln>
                  <a:solidFill>
                    <a:sysClr val="windowText" lastClr="000000"/>
                  </a:solidFill>
                </a:ln>
                <a:solidFill>
                  <a:srgbClr val="0070C0"/>
                </a:solidFill>
                <a:latin typeface="Comic Sans MS" panose="030F0702030302020204" pitchFamily="66" charset="0"/>
                <a:ea typeface="Times New Roman" panose="02020603050405020304" pitchFamily="18" charset="0"/>
                <a:cs typeface="Times New Roman" panose="02020603050405020304" pitchFamily="18" charset="0"/>
              </a:rPr>
              <a:t> and  </a:t>
            </a:r>
            <a:r>
              <a:rPr lang="en-US" sz="2800" b="1" dirty="0">
                <a:ln>
                  <a:solidFill>
                    <a:sysClr val="windowText" lastClr="000000"/>
                  </a:solidFill>
                </a:ln>
                <a:solidFill>
                  <a:srgbClr val="0070C0"/>
                </a:solidFill>
                <a:effectLst>
                  <a:glow rad="228600">
                    <a:srgbClr val="FFFF00">
                      <a:alpha val="40000"/>
                    </a:srgbClr>
                  </a:glow>
                </a:effectLst>
                <a:latin typeface="Comic Sans MS" panose="030F0702030302020204" pitchFamily="66" charset="0"/>
                <a:ea typeface="Times New Roman" panose="02020603050405020304" pitchFamily="18" charset="0"/>
                <a:cs typeface="Times New Roman" panose="02020603050405020304" pitchFamily="18" charset="0"/>
              </a:rPr>
              <a:t>g</a:t>
            </a:r>
            <a:r>
              <a:rPr lang="en-US" sz="2800" b="1" u="sng" dirty="0">
                <a:ln>
                  <a:solidFill>
                    <a:sysClr val="windowText" lastClr="000000"/>
                  </a:solidFill>
                </a:ln>
                <a:solidFill>
                  <a:srgbClr val="0070C0"/>
                </a:solidFill>
                <a:effectLst>
                  <a:glow rad="228600">
                    <a:srgbClr val="FFFF00">
                      <a:alpha val="40000"/>
                    </a:srgbClr>
                  </a:glow>
                </a:effectLst>
                <a:latin typeface="Comic Sans MS" panose="030F0702030302020204" pitchFamily="66" charset="0"/>
                <a:ea typeface="Times New Roman" panose="02020603050405020304" pitchFamily="18" charset="0"/>
                <a:cs typeface="Times New Roman" panose="02020603050405020304" pitchFamily="18" charset="0"/>
              </a:rPr>
              <a:t>uard</a:t>
            </a:r>
            <a:r>
              <a:rPr lang="en-US" sz="2800" b="1" dirty="0">
                <a:ln>
                  <a:solidFill>
                    <a:sysClr val="windowText" lastClr="000000"/>
                  </a:solidFill>
                </a:ln>
                <a:solidFill>
                  <a:srgbClr val="0070C0"/>
                </a:solidFill>
                <a:latin typeface="Comic Sans MS" panose="030F0702030302020204" pitchFamily="66" charset="0"/>
                <a:ea typeface="Times New Roman" panose="02020603050405020304" pitchFamily="18" charset="0"/>
                <a:cs typeface="Times New Roman" panose="02020603050405020304" pitchFamily="18" charset="0"/>
              </a:rPr>
              <a:t> </a:t>
            </a:r>
            <a:r>
              <a:rPr lang="en-US" sz="2800" b="1" dirty="0">
                <a:ln>
                  <a:solidFill>
                    <a:sysClr val="windowText" lastClr="000000"/>
                  </a:solidFill>
                </a:ln>
                <a:solidFill>
                  <a:srgbClr val="0000CC"/>
                </a:solidFill>
                <a:latin typeface="Comic Sans MS" panose="030F0702030302020204" pitchFamily="66" charset="0"/>
                <a:ea typeface="Times New Roman" panose="02020603050405020304" pitchFamily="18" charset="0"/>
                <a:cs typeface="Times New Roman" panose="02020603050405020304" pitchFamily="18" charset="0"/>
              </a:rPr>
              <a:t>Yahuah’s</a:t>
            </a:r>
            <a:r>
              <a:rPr lang="en-US" sz="2800" b="1" dirty="0">
                <a:ln>
                  <a:solidFill>
                    <a:sysClr val="windowText" lastClr="000000"/>
                  </a:solidFill>
                </a:ln>
                <a:solidFill>
                  <a:srgbClr val="0070C0"/>
                </a:solidFill>
                <a:latin typeface="Comic Sans MS" panose="030F0702030302020204" pitchFamily="66" charset="0"/>
                <a:ea typeface="Times New Roman" panose="02020603050405020304" pitchFamily="18" charset="0"/>
                <a:cs typeface="Times New Roman" panose="02020603050405020304" pitchFamily="18" charset="0"/>
              </a:rPr>
              <a:t> </a:t>
            </a:r>
            <a:r>
              <a:rPr lang="en-US" sz="2800" b="1" dirty="0">
                <a:ln>
                  <a:solidFill>
                    <a:sysClr val="windowText" lastClr="000000"/>
                  </a:solidFill>
                </a:ln>
                <a:solidFill>
                  <a:schemeClr val="accent4">
                    <a:lumMod val="75000"/>
                  </a:schemeClr>
                </a:solidFill>
                <a:latin typeface="Comic Sans MS" panose="030F0702030302020204" pitchFamily="66" charset="0"/>
                <a:ea typeface="Times New Roman" panose="02020603050405020304" pitchFamily="18" charset="0"/>
                <a:cs typeface="Times New Roman" panose="02020603050405020304" pitchFamily="18" charset="0"/>
              </a:rPr>
              <a:t>Covenant</a:t>
            </a:r>
            <a:r>
              <a:rPr lang="en-US" sz="2800" b="1" dirty="0">
                <a:ln>
                  <a:solidFill>
                    <a:sysClr val="windowText" lastClr="000000"/>
                  </a:solidFill>
                </a:ln>
                <a:solidFill>
                  <a:srgbClr val="0070C0"/>
                </a:solidFill>
                <a:latin typeface="Comic Sans MS" panose="030F0702030302020204" pitchFamily="66" charset="0"/>
                <a:ea typeface="Times New Roman" panose="02020603050405020304" pitchFamily="18" charset="0"/>
                <a:cs typeface="Times New Roman" panose="02020603050405020304" pitchFamily="18" charset="0"/>
              </a:rPr>
              <a:t> ~ not man’s “times or traditions.” </a:t>
            </a:r>
          </a:p>
        </p:txBody>
      </p:sp>
      <p:sp>
        <p:nvSpPr>
          <p:cNvPr id="8" name="Content Placeholder 1"/>
          <p:cNvSpPr txBox="1">
            <a:spLocks/>
          </p:cNvSpPr>
          <p:nvPr/>
        </p:nvSpPr>
        <p:spPr>
          <a:xfrm>
            <a:off x="6830234" y="1262786"/>
            <a:ext cx="5056966" cy="2586037"/>
          </a:xfrm>
          <a:prstGeom prst="rect">
            <a:avLst/>
          </a:prstGeom>
        </p:spPr>
        <p:txBody>
          <a:bodyPr vert="horz" lIns="91440" tIns="45720" rIns="91440" bIns="45720" rtlCol="0">
            <a:no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r>
              <a:rPr lang="en-US" sz="2800" b="1" spc="50" dirty="0">
                <a:ln w="13500">
                  <a:solidFill>
                    <a:srgbClr val="002060">
                      <a:alpha val="6500"/>
                    </a:srgbClr>
                  </a:solidFill>
                  <a:prstDash val="solid"/>
                </a:ln>
                <a:solidFill>
                  <a:schemeClr val="accent5">
                    <a:lumMod val="50000"/>
                    <a:alpha val="95000"/>
                  </a:schemeClr>
                </a:solidFill>
                <a:effectLst>
                  <a:innerShdw blurRad="50900" dist="38500" dir="13500000">
                    <a:srgbClr val="000000">
                      <a:alpha val="60000"/>
                    </a:srgbClr>
                  </a:innerShdw>
                </a:effectLst>
              </a:rPr>
              <a:t>Rev 3:3  </a:t>
            </a:r>
            <a:r>
              <a:rPr lang="en-US" sz="2200" b="1" spc="50" dirty="0">
                <a:ln w="13500">
                  <a:solidFill>
                    <a:schemeClr val="accent1">
                      <a:shade val="2500"/>
                      <a:alpha val="6500"/>
                    </a:schemeClr>
                  </a:solidFill>
                  <a:prstDash val="solid"/>
                </a:ln>
                <a:solidFill>
                  <a:schemeClr val="accent5">
                    <a:lumMod val="50000"/>
                    <a:alpha val="95000"/>
                  </a:schemeClr>
                </a:solidFill>
                <a:effectLst>
                  <a:innerShdw blurRad="50900" dist="38500" dir="13500000">
                    <a:srgbClr val="000000">
                      <a:alpha val="60000"/>
                    </a:srgbClr>
                  </a:innerShdw>
                </a:effectLst>
              </a:rPr>
              <a:t>Remember, then, how you have received and heard.  And watch and repent.  </a:t>
            </a:r>
            <a:r>
              <a:rPr lang="en-US" sz="2800" b="1" spc="50" dirty="0">
                <a:ln w="13500">
                  <a:solidFill>
                    <a:srgbClr val="002060">
                      <a:alpha val="6500"/>
                    </a:srgbClr>
                  </a:solidFill>
                  <a:prstDash val="solid"/>
                </a:ln>
                <a:solidFill>
                  <a:schemeClr val="accent5">
                    <a:lumMod val="50000"/>
                    <a:alpha val="95000"/>
                  </a:schemeClr>
                </a:solidFill>
                <a:effectLst>
                  <a:innerShdw blurRad="50900" dist="38500" dir="13500000">
                    <a:srgbClr val="000000">
                      <a:alpha val="60000"/>
                    </a:srgbClr>
                  </a:innerShdw>
                </a:effectLst>
              </a:rPr>
              <a:t>Rev 16:15  </a:t>
            </a:r>
            <a:r>
              <a:rPr lang="en-US" sz="2200" b="1" spc="50" dirty="0">
                <a:ln w="13500">
                  <a:solidFill>
                    <a:schemeClr val="accent1">
                      <a:shade val="2500"/>
                      <a:alpha val="6500"/>
                    </a:schemeClr>
                  </a:solidFill>
                  <a:prstDash val="solid"/>
                </a:ln>
                <a:solidFill>
                  <a:schemeClr val="accent5">
                    <a:lumMod val="50000"/>
                    <a:alpha val="95000"/>
                  </a:schemeClr>
                </a:solidFill>
                <a:effectLst>
                  <a:innerShdw blurRad="50900" dist="38500" dir="13500000">
                    <a:srgbClr val="000000">
                      <a:alpha val="60000"/>
                    </a:srgbClr>
                  </a:innerShdw>
                </a:effectLst>
              </a:rPr>
              <a:t>Blessed is he who is staying awake and </a:t>
            </a:r>
            <a:r>
              <a:rPr lang="en-US" sz="2200" b="1" spc="50" dirty="0">
                <a:ln w="13500">
                  <a:solidFill>
                    <a:schemeClr val="accent1">
                      <a:shade val="2500"/>
                      <a:alpha val="6500"/>
                    </a:schemeClr>
                  </a:solidFill>
                  <a:prstDash val="solid"/>
                </a:ln>
                <a:solidFill>
                  <a:schemeClr val="accent5">
                    <a:lumMod val="50000"/>
                    <a:alpha val="95000"/>
                  </a:schemeClr>
                </a:solidFill>
                <a:effectLst>
                  <a:glow rad="228600">
                    <a:srgbClr val="FFFF00">
                      <a:alpha val="40000"/>
                    </a:srgbClr>
                  </a:glow>
                  <a:innerShdw blurRad="50900" dist="38500" dir="13500000">
                    <a:srgbClr val="000000">
                      <a:alpha val="60000"/>
                    </a:srgbClr>
                  </a:innerShdw>
                </a:effectLst>
              </a:rPr>
              <a:t>g</a:t>
            </a:r>
            <a:r>
              <a:rPr lang="en-US" sz="2200" b="1" u="sng" spc="50" dirty="0">
                <a:ln w="13500">
                  <a:solidFill>
                    <a:schemeClr val="accent1">
                      <a:shade val="2500"/>
                      <a:alpha val="6500"/>
                    </a:schemeClr>
                  </a:solidFill>
                  <a:prstDash val="solid"/>
                </a:ln>
                <a:solidFill>
                  <a:schemeClr val="accent5">
                    <a:lumMod val="50000"/>
                    <a:alpha val="95000"/>
                  </a:schemeClr>
                </a:solidFill>
                <a:effectLst>
                  <a:glow rad="228600">
                    <a:srgbClr val="FFFF00">
                      <a:alpha val="40000"/>
                    </a:srgbClr>
                  </a:glow>
                  <a:innerShdw blurRad="50900" dist="38500" dir="13500000">
                    <a:srgbClr val="000000">
                      <a:alpha val="60000"/>
                    </a:srgbClr>
                  </a:innerShdw>
                </a:effectLst>
              </a:rPr>
              <a:t>uardin</a:t>
            </a:r>
            <a:r>
              <a:rPr lang="en-US" sz="2200" b="1" spc="50" dirty="0">
                <a:ln w="13500">
                  <a:solidFill>
                    <a:schemeClr val="accent1">
                      <a:shade val="2500"/>
                      <a:alpha val="6500"/>
                    </a:schemeClr>
                  </a:solidFill>
                  <a:prstDash val="solid"/>
                </a:ln>
                <a:solidFill>
                  <a:schemeClr val="accent5">
                    <a:lumMod val="50000"/>
                    <a:alpha val="95000"/>
                  </a:schemeClr>
                </a:solidFill>
                <a:effectLst>
                  <a:glow rad="228600">
                    <a:srgbClr val="FFFF00">
                      <a:alpha val="40000"/>
                    </a:srgbClr>
                  </a:glow>
                  <a:innerShdw blurRad="50900" dist="38500" dir="13500000">
                    <a:srgbClr val="000000">
                      <a:alpha val="60000"/>
                    </a:srgbClr>
                  </a:innerShdw>
                </a:effectLst>
              </a:rPr>
              <a:t>g</a:t>
            </a:r>
            <a:r>
              <a:rPr lang="en-US" sz="2200" b="1" spc="50" dirty="0">
                <a:ln w="13500">
                  <a:solidFill>
                    <a:schemeClr val="accent1">
                      <a:shade val="2500"/>
                      <a:alpha val="6500"/>
                    </a:schemeClr>
                  </a:solidFill>
                  <a:prstDash val="solid"/>
                </a:ln>
                <a:solidFill>
                  <a:schemeClr val="accent5">
                    <a:lumMod val="50000"/>
                    <a:alpha val="95000"/>
                  </a:schemeClr>
                </a:solidFill>
                <a:effectLst>
                  <a:innerShdw blurRad="50900" dist="38500" dir="13500000">
                    <a:srgbClr val="000000">
                      <a:alpha val="60000"/>
                    </a:srgbClr>
                  </a:innerShdw>
                </a:effectLst>
              </a:rPr>
              <a:t> his garments, lest he walk naked and they see his shame.</a:t>
            </a:r>
          </a:p>
        </p:txBody>
      </p:sp>
      <p:sp>
        <p:nvSpPr>
          <p:cNvPr id="9" name="Slide Number Placeholder 1"/>
          <p:cNvSpPr txBox="1">
            <a:spLocks/>
          </p:cNvSpPr>
          <p:nvPr/>
        </p:nvSpPr>
        <p:spPr>
          <a:xfrm>
            <a:off x="9289144" y="6317570"/>
            <a:ext cx="2844800" cy="365125"/>
          </a:xfrm>
          <a:prstGeom prst="rect">
            <a:avLst/>
          </a:prstGeom>
          <a:ln>
            <a:noFill/>
          </a:ln>
        </p:spPr>
        <p:txBody>
          <a:bodyPr vert="horz" lIns="91440" tIns="45720" rIns="91440" bIns="45720" rtlCol="0" anchor="ctr"/>
          <a:lstStyle>
            <a:defPPr>
              <a:defRPr lang="en-US"/>
            </a:defPPr>
            <a:lvl1pPr marL="0" algn="r" defTabSz="457200" rtl="0" eaLnBrk="1" latinLnBrk="0" hangingPunct="1">
              <a:defRPr sz="105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9EA9ADF-BF16-47CA-967F-74531E511AEB}" type="slidenum">
              <a:rPr lang="en-US" sz="1200" smtClean="0">
                <a:ln>
                  <a:solidFill>
                    <a:srgbClr val="002060"/>
                  </a:solidFill>
                </a:ln>
                <a:solidFill>
                  <a:srgbClr val="0070C0"/>
                </a:solidFill>
              </a:rPr>
              <a:pPr/>
              <a:t>10</a:t>
            </a:fld>
            <a:endParaRPr lang="en-US" dirty="0">
              <a:ln>
                <a:solidFill>
                  <a:srgbClr val="002060"/>
                </a:solidFill>
              </a:ln>
              <a:solidFill>
                <a:srgbClr val="0070C0"/>
              </a:solidFill>
            </a:endParaRPr>
          </a:p>
        </p:txBody>
      </p:sp>
    </p:spTree>
    <p:extLst>
      <p:ext uri="{BB962C8B-B14F-4D97-AF65-F5344CB8AC3E}">
        <p14:creationId xmlns:p14="http://schemas.microsoft.com/office/powerpoint/2010/main" val="70918853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100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100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7">
                                            <p:txEl>
                                              <p:pRg st="0" end="0"/>
                                            </p:txEl>
                                          </p:spTgt>
                                        </p:tgtEl>
                                        <p:attrNameLst>
                                          <p:attrName>style.visibility</p:attrName>
                                        </p:attrNameLst>
                                      </p:cBhvr>
                                      <p:to>
                                        <p:strVal val="visible"/>
                                      </p:to>
                                    </p:set>
                                    <p:animEffect transition="in" filter="fade">
                                      <p:cBhvr>
                                        <p:cTn id="31" dur="1000"/>
                                        <p:tgtEl>
                                          <p:spTgt spid="7">
                                            <p:txEl>
                                              <p:pRg st="0" end="0"/>
                                            </p:txEl>
                                          </p:spTgt>
                                        </p:tgtEl>
                                      </p:cBhvr>
                                    </p:animEffect>
                                    <p:anim calcmode="lin" valueType="num">
                                      <p:cBhvr>
                                        <p:cTn id="32"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33"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flip="none" rotWithShape="1">
          <a:gsLst>
            <a:gs pos="30000">
              <a:schemeClr val="accent5">
                <a:lumMod val="40000"/>
                <a:lumOff val="60000"/>
              </a:schemeClr>
            </a:gs>
            <a:gs pos="50000">
              <a:schemeClr val="accent2">
                <a:lumMod val="60000"/>
                <a:lumOff val="40000"/>
              </a:schemeClr>
            </a:gs>
            <a:gs pos="87000">
              <a:schemeClr val="accent4">
                <a:lumMod val="20000"/>
                <a:lumOff val="80000"/>
              </a:schemeClr>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065212" y="1436686"/>
            <a:ext cx="10136188" cy="4837114"/>
          </a:xfrm>
          <a:solidFill>
            <a:schemeClr val="tx2">
              <a:lumMod val="20000"/>
              <a:lumOff val="80000"/>
            </a:schemeClr>
          </a:solidFill>
          <a:ln w="57150">
            <a:solidFill>
              <a:srgbClr val="008080"/>
            </a:solidFill>
          </a:ln>
          <a:scene3d>
            <a:camera prst="orthographicFront"/>
            <a:lightRig rig="threePt" dir="t"/>
          </a:scene3d>
          <a:sp3d>
            <a:bevelT w="152400" h="50800" prst="softRound"/>
          </a:sp3d>
        </p:spPr>
        <p:txBody>
          <a:bodyPr anchor="ctr">
            <a:normAutofit fontScale="70000" lnSpcReduction="20000"/>
            <a:sp3d extrusionH="57150">
              <a:bevelT w="38100" h="38100"/>
            </a:sp3d>
          </a:bodyPr>
          <a:lstStyle/>
          <a:p>
            <a:pPr marL="0" indent="0">
              <a:buNone/>
            </a:pPr>
            <a:r>
              <a:rPr lang="en-US" sz="2800" b="1" dirty="0">
                <a:solidFill>
                  <a:srgbClr val="008080"/>
                </a:solidFill>
                <a:latin typeface="Comic Sans MS" pitchFamily="66" charset="0"/>
              </a:rPr>
              <a:t>When it comes to being obedient, these are our favorite verses in Scripture to go to, to understand </a:t>
            </a:r>
            <a:r>
              <a:rPr lang="en-US" sz="2800" b="1" u="sng" dirty="0">
                <a:solidFill>
                  <a:srgbClr val="008080"/>
                </a:solidFill>
                <a:latin typeface="Comic Sans MS" pitchFamily="66" charset="0"/>
              </a:rPr>
              <a:t>TRUTH</a:t>
            </a:r>
            <a:r>
              <a:rPr lang="en-US" sz="2800" b="1" dirty="0">
                <a:solidFill>
                  <a:srgbClr val="008080"/>
                </a:solidFill>
                <a:latin typeface="Comic Sans MS" pitchFamily="66" charset="0"/>
              </a:rPr>
              <a:t> versus “tradition.” </a:t>
            </a:r>
            <a:r>
              <a:rPr lang="en-US" sz="2300" dirty="0">
                <a:solidFill>
                  <a:srgbClr val="008080"/>
                </a:solidFill>
                <a:latin typeface="Comic Sans MS" pitchFamily="66" charset="0"/>
              </a:rPr>
              <a:t>(Quote from Todd &amp; friends.)</a:t>
            </a:r>
          </a:p>
          <a:p>
            <a:r>
              <a:rPr lang="en-US" sz="2800" b="1" dirty="0">
                <a:solidFill>
                  <a:srgbClr val="008080"/>
                </a:solidFill>
                <a:latin typeface="Comic Sans MS" pitchFamily="66" charset="0"/>
              </a:rPr>
              <a:t>Matt 7:13-14  </a:t>
            </a:r>
            <a:r>
              <a:rPr lang="en-US" sz="2800" dirty="0">
                <a:solidFill>
                  <a:srgbClr val="C00000"/>
                </a:solidFill>
                <a:latin typeface="Comic Sans MS" pitchFamily="66" charset="0"/>
              </a:rPr>
              <a:t>Enter in through the narrow gate!  Because the gate is wide – and the way is broad – that leads to destruction, and there are many who enter in through it. </a:t>
            </a:r>
            <a:r>
              <a:rPr lang="en-US" sz="2800" b="1" dirty="0">
                <a:solidFill>
                  <a:srgbClr val="008080"/>
                </a:solidFill>
                <a:latin typeface="Comic Sans MS" pitchFamily="66" charset="0"/>
              </a:rPr>
              <a:t>14</a:t>
            </a:r>
            <a:r>
              <a:rPr lang="en-US" sz="2800" dirty="0">
                <a:solidFill>
                  <a:srgbClr val="C00000"/>
                </a:solidFill>
                <a:latin typeface="Comic Sans MS" pitchFamily="66" charset="0"/>
              </a:rPr>
              <a:t> Because the gate is narrow and the way is hard pressed which leads to life, and there are few who find it.</a:t>
            </a:r>
          </a:p>
          <a:p>
            <a:r>
              <a:rPr lang="en-US" sz="2800" b="1" dirty="0">
                <a:solidFill>
                  <a:srgbClr val="008080"/>
                </a:solidFill>
                <a:latin typeface="Comic Sans MS" pitchFamily="66" charset="0"/>
              </a:rPr>
              <a:t>Matt 25:1-13 </a:t>
            </a:r>
            <a:r>
              <a:rPr lang="en-US" sz="2600" dirty="0">
                <a:solidFill>
                  <a:srgbClr val="C00000"/>
                </a:solidFill>
                <a:latin typeface="Comic Sans MS" pitchFamily="66" charset="0"/>
              </a:rPr>
              <a:t>[Parable of Ten Virgins: 5 wise with extra oil; 5 foolish without extra oil.] </a:t>
            </a:r>
            <a:endParaRPr lang="en-US" sz="2800" dirty="0">
              <a:solidFill>
                <a:srgbClr val="C00000"/>
              </a:solidFill>
              <a:latin typeface="Comic Sans MS" pitchFamily="66" charset="0"/>
            </a:endParaRPr>
          </a:p>
          <a:p>
            <a:pPr marL="0" indent="0">
              <a:buNone/>
            </a:pPr>
            <a:r>
              <a:rPr lang="en-US" sz="2800" b="1" dirty="0">
                <a:solidFill>
                  <a:srgbClr val="0000CC"/>
                </a:solidFill>
                <a:latin typeface="Comic Sans MS" pitchFamily="66" charset="0"/>
              </a:rPr>
              <a:t>Yahusha</a:t>
            </a:r>
            <a:r>
              <a:rPr lang="en-US" sz="2800" dirty="0">
                <a:solidFill>
                  <a:schemeClr val="tx1">
                    <a:lumMod val="75000"/>
                    <a:lumOff val="25000"/>
                  </a:schemeClr>
                </a:solidFill>
                <a:latin typeface="Comic Sans MS" pitchFamily="66" charset="0"/>
              </a:rPr>
              <a:t> used many parables to speak to His disciples, as in:</a:t>
            </a:r>
            <a:r>
              <a:rPr lang="en-US" sz="2800" dirty="0">
                <a:solidFill>
                  <a:srgbClr val="C00000"/>
                </a:solidFill>
                <a:latin typeface="Comic Sans MS" pitchFamily="66" charset="0"/>
              </a:rPr>
              <a:t> </a:t>
            </a:r>
          </a:p>
          <a:p>
            <a:r>
              <a:rPr lang="en-US" sz="2800" b="1" dirty="0">
                <a:solidFill>
                  <a:srgbClr val="008080"/>
                </a:solidFill>
                <a:latin typeface="Comic Sans MS" pitchFamily="66" charset="0"/>
              </a:rPr>
              <a:t>Matt 13:34-35  </a:t>
            </a:r>
            <a:r>
              <a:rPr lang="en-US" sz="2800" b="1" dirty="0">
                <a:solidFill>
                  <a:srgbClr val="0000CC"/>
                </a:solidFill>
                <a:latin typeface="Comic Sans MS" pitchFamily="66" charset="0"/>
              </a:rPr>
              <a:t>Yahusha</a:t>
            </a:r>
            <a:r>
              <a:rPr lang="en-US" sz="2800" dirty="0">
                <a:latin typeface="Comic Sans MS" pitchFamily="66" charset="0"/>
              </a:rPr>
              <a:t> said all this to the crowds in parables; and He did not speak to them without a parable, </a:t>
            </a:r>
            <a:r>
              <a:rPr lang="en-US" sz="2800" b="1" dirty="0">
                <a:solidFill>
                  <a:srgbClr val="008080"/>
                </a:solidFill>
                <a:latin typeface="Comic Sans MS" pitchFamily="66" charset="0"/>
              </a:rPr>
              <a:t>35</a:t>
            </a:r>
            <a:r>
              <a:rPr lang="en-US" sz="2800" dirty="0">
                <a:solidFill>
                  <a:srgbClr val="C00000"/>
                </a:solidFill>
                <a:latin typeface="Comic Sans MS" pitchFamily="66" charset="0"/>
              </a:rPr>
              <a:t> </a:t>
            </a:r>
            <a:r>
              <a:rPr lang="en-US" sz="2800" dirty="0">
                <a:latin typeface="Comic Sans MS" pitchFamily="66" charset="0"/>
              </a:rPr>
              <a:t>so that what was spoken by the prophet might be filled, saying, </a:t>
            </a:r>
            <a:r>
              <a:rPr lang="en-US" sz="2800" dirty="0">
                <a:solidFill>
                  <a:srgbClr val="C00000"/>
                </a:solidFill>
                <a:latin typeface="Comic Sans MS" pitchFamily="66" charset="0"/>
              </a:rPr>
              <a:t> "I shall open My mouth in parables;  I shall pour forth what has been hidden from the foundation of the world." </a:t>
            </a:r>
            <a:endParaRPr lang="en-US" sz="2800" dirty="0">
              <a:solidFill>
                <a:prstClr val="black"/>
              </a:solidFill>
              <a:latin typeface="Comic Sans MS" pitchFamily="66" charset="0"/>
            </a:endParaRPr>
          </a:p>
        </p:txBody>
      </p:sp>
      <p:sp>
        <p:nvSpPr>
          <p:cNvPr id="5" name="Slide Number Placeholder 1"/>
          <p:cNvSpPr>
            <a:spLocks noGrp="1"/>
          </p:cNvSpPr>
          <p:nvPr>
            <p:ph type="sldNum" sz="quarter" idx="12"/>
          </p:nvPr>
        </p:nvSpPr>
        <p:spPr>
          <a:ln>
            <a:noFill/>
          </a:ln>
        </p:spPr>
        <p:txBody>
          <a:bodyPr/>
          <a:lstStyle/>
          <a:p>
            <a:fld id="{F9EA9ADF-BF16-47CA-967F-74531E511AEB}" type="slidenum">
              <a:rPr lang="en-US" sz="1200" smtClean="0">
                <a:ln>
                  <a:solidFill>
                    <a:srgbClr val="002060"/>
                  </a:solidFill>
                </a:ln>
                <a:solidFill>
                  <a:srgbClr val="0070C0"/>
                </a:solidFill>
              </a:rPr>
              <a:t>11</a:t>
            </a:fld>
            <a:endParaRPr lang="en-US" dirty="0">
              <a:ln>
                <a:solidFill>
                  <a:srgbClr val="002060"/>
                </a:solidFill>
              </a:ln>
              <a:solidFill>
                <a:srgbClr val="0070C0"/>
              </a:solidFill>
            </a:endParaRPr>
          </a:p>
        </p:txBody>
      </p:sp>
      <p:sp>
        <p:nvSpPr>
          <p:cNvPr id="18" name="Pentagon 17"/>
          <p:cNvSpPr/>
          <p:nvPr/>
        </p:nvSpPr>
        <p:spPr>
          <a:xfrm>
            <a:off x="1417668" y="191225"/>
            <a:ext cx="9440832" cy="914400"/>
          </a:xfrm>
          <a:prstGeom prst="homePlate">
            <a:avLst/>
          </a:prstGeom>
          <a:solidFill>
            <a:schemeClr val="accent2">
              <a:lumMod val="40000"/>
              <a:lumOff val="60000"/>
            </a:schemeClr>
          </a:solidFill>
          <a:ln w="38100">
            <a:solidFill>
              <a:schemeClr val="accent4">
                <a:lumMod val="50000"/>
              </a:schemeClr>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spcAft>
                <a:spcPts val="600"/>
              </a:spcAft>
              <a:buClr>
                <a:srgbClr val="008000"/>
              </a:buClr>
            </a:pPr>
            <a:r>
              <a:rPr lang="en-US" sz="4000" b="1" dirty="0">
                <a:ln>
                  <a:solidFill>
                    <a:sysClr val="windowText" lastClr="000000"/>
                  </a:solidFill>
                </a:ln>
                <a:solidFill>
                  <a:srgbClr val="7030A0"/>
                </a:solidFill>
                <a:latin typeface="Comic Sans MS" panose="030F0702030302020204" pitchFamily="66" charset="0"/>
                <a:ea typeface="Times New Roman" panose="02020603050405020304" pitchFamily="18" charset="0"/>
                <a:cs typeface="Times New Roman" panose="02020603050405020304" pitchFamily="18" charset="0"/>
              </a:rPr>
              <a:t>Matthew 7:13-14 &amp; 25:1-13</a:t>
            </a:r>
            <a:endParaRPr lang="en-CA" sz="5400" dirty="0">
              <a:solidFill>
                <a:srgbClr val="7030A0"/>
              </a:solidFill>
              <a:latin typeface="Comic Sans MS" panose="030F0702030302020204" pitchFamily="66"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1362658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flip="none" rotWithShape="1">
          <a:gsLst>
            <a:gs pos="93000">
              <a:schemeClr val="accent6">
                <a:lumMod val="60000"/>
                <a:lumOff val="40000"/>
              </a:schemeClr>
            </a:gs>
            <a:gs pos="32000">
              <a:schemeClr val="accent4">
                <a:lumMod val="40000"/>
                <a:lumOff val="60000"/>
              </a:schemeClr>
            </a:gs>
            <a:gs pos="74000">
              <a:schemeClr val="accent2">
                <a:lumMod val="40000"/>
                <a:lumOff val="60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5" name="Content Placeholder 2"/>
          <p:cNvSpPr txBox="1">
            <a:spLocks/>
          </p:cNvSpPr>
          <p:nvPr/>
        </p:nvSpPr>
        <p:spPr>
          <a:xfrm>
            <a:off x="1065212" y="1436686"/>
            <a:ext cx="10136188" cy="4837114"/>
          </a:xfrm>
          <a:prstGeom prst="rect">
            <a:avLst/>
          </a:prstGeom>
          <a:solidFill>
            <a:schemeClr val="tx2">
              <a:lumMod val="20000"/>
              <a:lumOff val="80000"/>
            </a:schemeClr>
          </a:solidFill>
          <a:ln w="57150">
            <a:solidFill>
              <a:srgbClr val="008080"/>
            </a:solidFill>
          </a:ln>
          <a:scene3d>
            <a:camera prst="orthographicFront"/>
            <a:lightRig rig="threePt" dir="t"/>
          </a:scene3d>
          <a:sp3d>
            <a:bevelT w="152400" h="50800" prst="softRound"/>
          </a:sp3d>
        </p:spPr>
        <p:txBody>
          <a:bodyPr vert="horz" lIns="91440" tIns="45720" rIns="91440" bIns="45720" rtlCol="0" anchor="ctr">
            <a:normAutofit fontScale="62500" lnSpcReduction="20000"/>
            <a:sp3d extrusionH="57150">
              <a:bevelT w="38100" h="38100"/>
            </a:sp3d>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buFont typeface="Arial" panose="020B0604020202020204" pitchFamily="34" charset="0"/>
              <a:buNone/>
            </a:pPr>
            <a:r>
              <a:rPr lang="en-US" sz="2800" b="1" dirty="0">
                <a:solidFill>
                  <a:srgbClr val="008080"/>
                </a:solidFill>
                <a:latin typeface="Comic Sans MS" pitchFamily="66" charset="0"/>
              </a:rPr>
              <a:t>The prophecy of Isaiah 6:9 is fulfilled in:</a:t>
            </a:r>
          </a:p>
          <a:p>
            <a:r>
              <a:rPr lang="en-US" sz="2800" b="1" dirty="0">
                <a:solidFill>
                  <a:srgbClr val="008080"/>
                </a:solidFill>
                <a:latin typeface="Comic Sans MS" pitchFamily="66" charset="0"/>
              </a:rPr>
              <a:t>Matt 13:13-15  </a:t>
            </a:r>
            <a:r>
              <a:rPr lang="en-US" sz="2800" dirty="0">
                <a:solidFill>
                  <a:srgbClr val="C00000"/>
                </a:solidFill>
                <a:latin typeface="Comic Sans MS" pitchFamily="66" charset="0"/>
              </a:rPr>
              <a:t>Because of this I speak to them in parables, because seeing they do not see, and hearing they do not hear, nor do they understand.  </a:t>
            </a:r>
            <a:r>
              <a:rPr lang="en-US" sz="2800" b="1" dirty="0">
                <a:solidFill>
                  <a:srgbClr val="008080"/>
                </a:solidFill>
                <a:latin typeface="Comic Sans MS" pitchFamily="66" charset="0"/>
              </a:rPr>
              <a:t>14</a:t>
            </a:r>
            <a:r>
              <a:rPr lang="en-US" sz="2800" dirty="0">
                <a:solidFill>
                  <a:srgbClr val="C00000"/>
                </a:solidFill>
                <a:latin typeface="Comic Sans MS" pitchFamily="66" charset="0"/>
              </a:rPr>
              <a:t> And in them the prophecy of </a:t>
            </a:r>
            <a:r>
              <a:rPr lang="en-US" sz="2800" dirty="0" err="1">
                <a:solidFill>
                  <a:srgbClr val="C00000"/>
                </a:solidFill>
                <a:latin typeface="Comic Sans MS" pitchFamily="66" charset="0"/>
              </a:rPr>
              <a:t>Yeshayahu</a:t>
            </a:r>
            <a:r>
              <a:rPr lang="en-US" sz="2800" dirty="0">
                <a:solidFill>
                  <a:srgbClr val="C00000"/>
                </a:solidFill>
                <a:latin typeface="Comic Sans MS" pitchFamily="66" charset="0"/>
              </a:rPr>
              <a:t> [Isaiah] is fulfilled, which says:  'Hearing you shall hear and by no means shall understand, and seeing you shall see and by no means perceive;  </a:t>
            </a:r>
            <a:r>
              <a:rPr lang="en-US" sz="2800" b="1" dirty="0">
                <a:solidFill>
                  <a:srgbClr val="008080"/>
                </a:solidFill>
                <a:latin typeface="Comic Sans MS" pitchFamily="66" charset="0"/>
              </a:rPr>
              <a:t>15</a:t>
            </a:r>
            <a:r>
              <a:rPr lang="en-US" sz="2800" dirty="0">
                <a:solidFill>
                  <a:srgbClr val="C00000"/>
                </a:solidFill>
                <a:latin typeface="Comic Sans MS" pitchFamily="66" charset="0"/>
              </a:rPr>
              <a:t> for the heart of this people has become thickened, and their ears are hard of hearing, and their eyes they have closed, lest they should see with their eyes and hear with their ears, lest they should understand with their heart, and turn back, and I heal them.’</a:t>
            </a:r>
            <a:endParaRPr lang="en-US" sz="2800" i="1" dirty="0">
              <a:solidFill>
                <a:srgbClr val="C00000"/>
              </a:solidFill>
              <a:latin typeface="Comic Sans MS" pitchFamily="66" charset="0"/>
            </a:endParaRPr>
          </a:p>
          <a:p>
            <a:r>
              <a:rPr lang="en-US" sz="2800" b="1" dirty="0">
                <a:solidFill>
                  <a:srgbClr val="008080"/>
                </a:solidFill>
                <a:latin typeface="Comic Sans MS" pitchFamily="66" charset="0"/>
              </a:rPr>
              <a:t>Jer 33:3  </a:t>
            </a:r>
            <a:r>
              <a:rPr lang="en-US" sz="2800" dirty="0">
                <a:solidFill>
                  <a:schemeClr val="bg1">
                    <a:lumMod val="75000"/>
                    <a:lumOff val="25000"/>
                  </a:schemeClr>
                </a:solidFill>
                <a:latin typeface="Comic Sans MS" pitchFamily="66" charset="0"/>
              </a:rPr>
              <a:t>Call unto Me, and I shall answer you, and show you great and inaccessible matters, which you have not known. </a:t>
            </a:r>
            <a:endParaRPr lang="en-US" sz="2800" b="1" dirty="0">
              <a:solidFill>
                <a:schemeClr val="bg1">
                  <a:lumMod val="65000"/>
                  <a:lumOff val="35000"/>
                </a:schemeClr>
              </a:solidFill>
              <a:latin typeface="Comic Sans MS" pitchFamily="66" charset="0"/>
            </a:endParaRPr>
          </a:p>
          <a:p>
            <a:r>
              <a:rPr lang="en-US" sz="2800" b="1" dirty="0">
                <a:solidFill>
                  <a:srgbClr val="008080"/>
                </a:solidFill>
                <a:latin typeface="Comic Sans MS" pitchFamily="66" charset="0"/>
              </a:rPr>
              <a:t>Isa 30:20, 21  </a:t>
            </a:r>
            <a:r>
              <a:rPr lang="en-US" sz="2800" dirty="0">
                <a:solidFill>
                  <a:schemeClr val="bg1">
                    <a:lumMod val="75000"/>
                    <a:lumOff val="25000"/>
                  </a:schemeClr>
                </a:solidFill>
                <a:latin typeface="Comic Sans MS" pitchFamily="66" charset="0"/>
              </a:rPr>
              <a:t>Though </a:t>
            </a:r>
            <a:r>
              <a:rPr lang="en-US" sz="2800" b="1" dirty="0">
                <a:solidFill>
                  <a:srgbClr val="0000CC"/>
                </a:solidFill>
                <a:latin typeface="Comic Sans MS" pitchFamily="66" charset="0"/>
              </a:rPr>
              <a:t>Yahuah</a:t>
            </a:r>
            <a:r>
              <a:rPr lang="en-US" sz="2800" dirty="0">
                <a:solidFill>
                  <a:schemeClr val="bg1">
                    <a:lumMod val="75000"/>
                    <a:lumOff val="25000"/>
                  </a:schemeClr>
                </a:solidFill>
                <a:latin typeface="Comic Sans MS" pitchFamily="66" charset="0"/>
              </a:rPr>
              <a:t> gave you bread of adversity and water of affliction, your Teacher shall no longer be hidden. But your eyes shall see your Teacher,</a:t>
            </a:r>
            <a:r>
              <a:rPr lang="en-US" sz="2800" b="1" dirty="0">
                <a:solidFill>
                  <a:srgbClr val="008080"/>
                </a:solidFill>
                <a:latin typeface="Comic Sans MS" pitchFamily="66" charset="0"/>
              </a:rPr>
              <a:t> 21</a:t>
            </a:r>
            <a:r>
              <a:rPr lang="en-US" sz="2800" dirty="0">
                <a:solidFill>
                  <a:schemeClr val="bg1">
                    <a:lumMod val="75000"/>
                    <a:lumOff val="25000"/>
                  </a:schemeClr>
                </a:solidFill>
                <a:latin typeface="Comic Sans MS" pitchFamily="66" charset="0"/>
              </a:rPr>
              <a:t> and your ears hear a word behind you saying, “This is the Way walk in it,” whenever you turn to the </a:t>
            </a:r>
            <a:r>
              <a:rPr lang="en-US" sz="2800" u="sng" dirty="0">
                <a:solidFill>
                  <a:schemeClr val="bg1">
                    <a:lumMod val="75000"/>
                    <a:lumOff val="25000"/>
                  </a:schemeClr>
                </a:solidFill>
                <a:latin typeface="Comic Sans MS" pitchFamily="66" charset="0"/>
              </a:rPr>
              <a:t>ri</a:t>
            </a:r>
            <a:r>
              <a:rPr lang="en-US" sz="2800" dirty="0">
                <a:solidFill>
                  <a:schemeClr val="bg1">
                    <a:lumMod val="75000"/>
                    <a:lumOff val="25000"/>
                  </a:schemeClr>
                </a:solidFill>
                <a:latin typeface="Comic Sans MS" pitchFamily="66" charset="0"/>
              </a:rPr>
              <a:t>g</a:t>
            </a:r>
            <a:r>
              <a:rPr lang="en-US" sz="2800" u="sng" dirty="0">
                <a:solidFill>
                  <a:schemeClr val="bg1">
                    <a:lumMod val="75000"/>
                    <a:lumOff val="25000"/>
                  </a:schemeClr>
                </a:solidFill>
                <a:latin typeface="Comic Sans MS" pitchFamily="66" charset="0"/>
              </a:rPr>
              <a:t>ht</a:t>
            </a:r>
            <a:r>
              <a:rPr lang="en-US" sz="2800" dirty="0">
                <a:solidFill>
                  <a:schemeClr val="bg1">
                    <a:lumMod val="75000"/>
                    <a:lumOff val="25000"/>
                  </a:schemeClr>
                </a:solidFill>
                <a:latin typeface="Comic Sans MS" pitchFamily="66" charset="0"/>
              </a:rPr>
              <a:t>, or whenever you turn to the </a:t>
            </a:r>
            <a:r>
              <a:rPr lang="en-US" sz="2800" u="sng" dirty="0">
                <a:solidFill>
                  <a:schemeClr val="bg1">
                    <a:lumMod val="75000"/>
                    <a:lumOff val="25000"/>
                  </a:schemeClr>
                </a:solidFill>
                <a:latin typeface="Comic Sans MS" pitchFamily="66" charset="0"/>
              </a:rPr>
              <a:t>left</a:t>
            </a:r>
            <a:r>
              <a:rPr lang="en-US" sz="2800" dirty="0">
                <a:solidFill>
                  <a:schemeClr val="bg1">
                    <a:lumMod val="75000"/>
                    <a:lumOff val="25000"/>
                  </a:schemeClr>
                </a:solidFill>
                <a:latin typeface="Comic Sans MS" pitchFamily="66" charset="0"/>
              </a:rPr>
              <a:t>.”    </a:t>
            </a:r>
          </a:p>
        </p:txBody>
      </p:sp>
      <p:sp>
        <p:nvSpPr>
          <p:cNvPr id="6" name="Pentagon 5"/>
          <p:cNvSpPr/>
          <p:nvPr/>
        </p:nvSpPr>
        <p:spPr>
          <a:xfrm>
            <a:off x="1417668" y="191225"/>
            <a:ext cx="9440832" cy="914400"/>
          </a:xfrm>
          <a:prstGeom prst="homePlate">
            <a:avLst/>
          </a:prstGeom>
          <a:solidFill>
            <a:schemeClr val="accent2">
              <a:lumMod val="40000"/>
              <a:lumOff val="60000"/>
            </a:schemeClr>
          </a:solidFill>
          <a:ln w="38100">
            <a:solidFill>
              <a:schemeClr val="accent4">
                <a:lumMod val="50000"/>
              </a:schemeClr>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spcAft>
                <a:spcPts val="600"/>
              </a:spcAft>
              <a:buClr>
                <a:srgbClr val="008000"/>
              </a:buClr>
            </a:pPr>
            <a:r>
              <a:rPr lang="en-US" sz="4000" b="1" dirty="0">
                <a:ln>
                  <a:solidFill>
                    <a:sysClr val="windowText" lastClr="000000"/>
                  </a:solidFill>
                </a:ln>
                <a:solidFill>
                  <a:srgbClr val="7030A0"/>
                </a:solidFill>
                <a:latin typeface="Comic Sans MS" panose="030F0702030302020204" pitchFamily="66" charset="0"/>
                <a:ea typeface="Times New Roman" panose="02020603050405020304" pitchFamily="18" charset="0"/>
                <a:cs typeface="Times New Roman" panose="02020603050405020304" pitchFamily="18" charset="0"/>
              </a:rPr>
              <a:t>Prophecy of Isaiah Fulfilled</a:t>
            </a:r>
            <a:endParaRPr lang="en-CA" sz="5400" dirty="0">
              <a:solidFill>
                <a:srgbClr val="7030A0"/>
              </a:solidFill>
              <a:latin typeface="Comic Sans MS" panose="030F0702030302020204" pitchFamily="66" charset="0"/>
              <a:ea typeface="Times New Roman" panose="02020603050405020304" pitchFamily="18" charset="0"/>
              <a:cs typeface="Times New Roman" panose="02020603050405020304" pitchFamily="18" charset="0"/>
            </a:endParaRPr>
          </a:p>
        </p:txBody>
      </p:sp>
      <p:sp>
        <p:nvSpPr>
          <p:cNvPr id="7" name="Slide Number Placeholder 1"/>
          <p:cNvSpPr>
            <a:spLocks noGrp="1"/>
          </p:cNvSpPr>
          <p:nvPr>
            <p:ph type="sldNum" sz="quarter" idx="12"/>
          </p:nvPr>
        </p:nvSpPr>
        <p:spPr>
          <a:xfrm>
            <a:off x="11359450" y="6316888"/>
            <a:ext cx="771089" cy="365125"/>
          </a:xfrm>
          <a:ln>
            <a:noFill/>
          </a:ln>
        </p:spPr>
        <p:txBody>
          <a:bodyPr/>
          <a:lstStyle/>
          <a:p>
            <a:fld id="{F9EA9ADF-BF16-47CA-967F-74531E511AEB}" type="slidenum">
              <a:rPr lang="en-US" sz="1200" smtClean="0">
                <a:ln>
                  <a:solidFill>
                    <a:srgbClr val="002060"/>
                  </a:solidFill>
                </a:ln>
                <a:solidFill>
                  <a:srgbClr val="0070C0"/>
                </a:solidFill>
              </a:rPr>
              <a:t>12</a:t>
            </a:fld>
            <a:endParaRPr lang="en-US" dirty="0">
              <a:ln>
                <a:solidFill>
                  <a:srgbClr val="002060"/>
                </a:solidFill>
              </a:ln>
              <a:solidFill>
                <a:srgbClr val="0070C0"/>
              </a:solidFill>
            </a:endParaRPr>
          </a:p>
        </p:txBody>
      </p:sp>
    </p:spTree>
    <p:extLst>
      <p:ext uri="{BB962C8B-B14F-4D97-AF65-F5344CB8AC3E}">
        <p14:creationId xmlns:p14="http://schemas.microsoft.com/office/powerpoint/2010/main" val="159486512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flip="none" rotWithShape="1">
          <a:gsLst>
            <a:gs pos="93000">
              <a:schemeClr val="accent6">
                <a:lumMod val="60000"/>
                <a:lumOff val="40000"/>
              </a:schemeClr>
            </a:gs>
            <a:gs pos="32000">
              <a:schemeClr val="accent4">
                <a:lumMod val="40000"/>
                <a:lumOff val="60000"/>
              </a:schemeClr>
            </a:gs>
            <a:gs pos="74000">
              <a:schemeClr val="accent2">
                <a:lumMod val="40000"/>
                <a:lumOff val="60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5" name="Content Placeholder 2"/>
          <p:cNvSpPr txBox="1">
            <a:spLocks/>
          </p:cNvSpPr>
          <p:nvPr/>
        </p:nvSpPr>
        <p:spPr>
          <a:xfrm>
            <a:off x="709612" y="1436686"/>
            <a:ext cx="10707688" cy="4837114"/>
          </a:xfrm>
          <a:prstGeom prst="rect">
            <a:avLst/>
          </a:prstGeom>
          <a:solidFill>
            <a:schemeClr val="tx2">
              <a:lumMod val="20000"/>
              <a:lumOff val="80000"/>
            </a:schemeClr>
          </a:solidFill>
          <a:ln w="57150">
            <a:solidFill>
              <a:srgbClr val="008080"/>
            </a:solidFill>
          </a:ln>
          <a:scene3d>
            <a:camera prst="orthographicFront"/>
            <a:lightRig rig="threePt" dir="t"/>
          </a:scene3d>
          <a:sp3d>
            <a:bevelT w="152400" h="50800" prst="softRound"/>
          </a:sp3d>
        </p:spPr>
        <p:txBody>
          <a:bodyPr vert="horz" lIns="91440" tIns="45720" rIns="91440" bIns="45720" rtlCol="0" anchor="ctr">
            <a:normAutofit fontScale="92500" lnSpcReduction="10000"/>
            <a:sp3d extrusionH="57150">
              <a:bevelT w="38100" h="38100"/>
            </a:sp3d>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buNone/>
            </a:pPr>
            <a:r>
              <a:rPr lang="en-US" sz="2800" b="1" u="sng" dirty="0">
                <a:solidFill>
                  <a:srgbClr val="008080"/>
                </a:solidFill>
                <a:latin typeface="Comic Sans MS" pitchFamily="66" charset="0"/>
              </a:rPr>
              <a:t>Obedience</a:t>
            </a:r>
            <a:r>
              <a:rPr lang="en-US" sz="2800" b="1" dirty="0">
                <a:solidFill>
                  <a:srgbClr val="008080"/>
                </a:solidFill>
                <a:latin typeface="Comic Sans MS" pitchFamily="66" charset="0"/>
              </a:rPr>
              <a:t> 1a: an act or instance of obeying; 1b: the quality or state of being obedient.  Obedient, submissive to the restraint or command or authority, </a:t>
            </a:r>
            <a:r>
              <a:rPr lang="en-US" sz="2800" b="1" dirty="0">
                <a:solidFill>
                  <a:srgbClr val="3333FF"/>
                </a:solidFill>
                <a:latin typeface="Comic Sans MS" pitchFamily="66" charset="0"/>
              </a:rPr>
              <a:t>“</a:t>
            </a:r>
            <a:r>
              <a:rPr lang="en-US" sz="2800" b="1" u="sng" dirty="0">
                <a:solidFill>
                  <a:srgbClr val="3333FF"/>
                </a:solidFill>
                <a:latin typeface="Comic Sans MS" pitchFamily="66" charset="0"/>
              </a:rPr>
              <a:t>Willin</a:t>
            </a:r>
            <a:r>
              <a:rPr lang="en-US" sz="2800" b="1" dirty="0">
                <a:solidFill>
                  <a:srgbClr val="3333FF"/>
                </a:solidFill>
                <a:latin typeface="Comic Sans MS" pitchFamily="66" charset="0"/>
              </a:rPr>
              <a:t>g </a:t>
            </a:r>
            <a:r>
              <a:rPr lang="en-US" sz="2800" b="1" u="sng" dirty="0">
                <a:solidFill>
                  <a:srgbClr val="3333FF"/>
                </a:solidFill>
                <a:latin typeface="Comic Sans MS" pitchFamily="66" charset="0"/>
              </a:rPr>
              <a:t>to obe</a:t>
            </a:r>
            <a:r>
              <a:rPr lang="en-US" sz="2800" b="1" dirty="0">
                <a:solidFill>
                  <a:srgbClr val="3333FF"/>
                </a:solidFill>
                <a:latin typeface="Comic Sans MS" pitchFamily="66" charset="0"/>
              </a:rPr>
              <a:t>y” </a:t>
            </a:r>
            <a:r>
              <a:rPr lang="en-US" sz="2000" dirty="0">
                <a:solidFill>
                  <a:srgbClr val="008080"/>
                </a:solidFill>
                <a:latin typeface="Comic Sans MS" pitchFamily="66" charset="0"/>
              </a:rPr>
              <a:t>[Emp. Supplied].</a:t>
            </a:r>
            <a:r>
              <a:rPr lang="en-US" sz="2800" b="1" dirty="0">
                <a:solidFill>
                  <a:srgbClr val="008080"/>
                </a:solidFill>
                <a:latin typeface="Comic Sans MS" pitchFamily="66" charset="0"/>
              </a:rPr>
              <a:t> </a:t>
            </a:r>
            <a:br>
              <a:rPr lang="en-US" sz="2800" b="1" dirty="0">
                <a:solidFill>
                  <a:srgbClr val="008080"/>
                </a:solidFill>
                <a:latin typeface="Comic Sans MS" pitchFamily="66" charset="0"/>
              </a:rPr>
            </a:br>
            <a:r>
              <a:rPr lang="en-US" sz="2800" b="1" dirty="0">
                <a:solidFill>
                  <a:srgbClr val="008080"/>
                </a:solidFill>
                <a:latin typeface="Comic Sans MS" pitchFamily="66" charset="0"/>
              </a:rPr>
              <a:t>Obey out of Love for </a:t>
            </a:r>
            <a:r>
              <a:rPr lang="en-US" sz="2800" b="1" dirty="0">
                <a:solidFill>
                  <a:srgbClr val="0000CC"/>
                </a:solidFill>
                <a:latin typeface="Comic Sans MS" pitchFamily="66" charset="0"/>
              </a:rPr>
              <a:t>Yahuah,</a:t>
            </a:r>
            <a:r>
              <a:rPr lang="en-US" sz="2800" b="1" dirty="0">
                <a:solidFill>
                  <a:srgbClr val="008080"/>
                </a:solidFill>
                <a:latin typeface="Comic Sans MS" pitchFamily="66" charset="0"/>
              </a:rPr>
              <a:t> Scriptural Love is “Q</a:t>
            </a:r>
            <a:r>
              <a:rPr lang="en-US" sz="2800" b="1" u="sng" dirty="0">
                <a:solidFill>
                  <a:srgbClr val="008080"/>
                </a:solidFill>
                <a:latin typeface="Comic Sans MS" pitchFamily="66" charset="0"/>
              </a:rPr>
              <a:t>ualified</a:t>
            </a:r>
            <a:r>
              <a:rPr lang="en-US" sz="2800" b="1" dirty="0">
                <a:solidFill>
                  <a:srgbClr val="008080"/>
                </a:solidFill>
                <a:latin typeface="Comic Sans MS" pitchFamily="66" charset="0"/>
              </a:rPr>
              <a:t>.” </a:t>
            </a:r>
          </a:p>
          <a:p>
            <a:pPr marL="0" indent="0">
              <a:buNone/>
            </a:pPr>
            <a:r>
              <a:rPr lang="en-US" sz="2800" b="1" u="sng" dirty="0">
                <a:solidFill>
                  <a:srgbClr val="008080"/>
                </a:solidFill>
                <a:latin typeface="Comic Sans MS" pitchFamily="66" charset="0"/>
              </a:rPr>
              <a:t>Obeisance</a:t>
            </a:r>
            <a:r>
              <a:rPr lang="en-US" sz="2800" b="1" dirty="0">
                <a:solidFill>
                  <a:srgbClr val="008080"/>
                </a:solidFill>
                <a:latin typeface="Comic Sans MS" pitchFamily="66" charset="0"/>
              </a:rPr>
              <a:t> 1a: movement of the body made in token of respect or submission: bow.  2:  acknowledgment of another’s superiority or importance: HOMAGE.</a:t>
            </a:r>
          </a:p>
          <a:p>
            <a:pPr marL="0" indent="0">
              <a:buNone/>
            </a:pPr>
            <a:r>
              <a:rPr lang="en-US" sz="2800" b="1" u="sng" dirty="0">
                <a:solidFill>
                  <a:srgbClr val="008080"/>
                </a:solidFill>
                <a:latin typeface="Comic Sans MS" pitchFamily="66" charset="0"/>
              </a:rPr>
              <a:t>Obe</a:t>
            </a:r>
            <a:r>
              <a:rPr lang="en-US" sz="2800" b="1" dirty="0">
                <a:solidFill>
                  <a:srgbClr val="008080"/>
                </a:solidFill>
                <a:latin typeface="Comic Sans MS" pitchFamily="66" charset="0"/>
              </a:rPr>
              <a:t>y, </a:t>
            </a:r>
            <a:r>
              <a:rPr lang="en-US" sz="2800" b="1" u="sng" dirty="0">
                <a:solidFill>
                  <a:srgbClr val="008080"/>
                </a:solidFill>
                <a:latin typeface="Comic Sans MS" pitchFamily="66" charset="0"/>
              </a:rPr>
              <a:t>Obe</a:t>
            </a:r>
            <a:r>
              <a:rPr lang="en-US" sz="2800" b="1" dirty="0">
                <a:solidFill>
                  <a:srgbClr val="008080"/>
                </a:solidFill>
                <a:latin typeface="Comic Sans MS" pitchFamily="66" charset="0"/>
              </a:rPr>
              <a:t>y</a:t>
            </a:r>
            <a:r>
              <a:rPr lang="en-US" sz="2800" b="1" u="sng" dirty="0">
                <a:solidFill>
                  <a:srgbClr val="008080"/>
                </a:solidFill>
                <a:latin typeface="Comic Sans MS" pitchFamily="66" charset="0"/>
              </a:rPr>
              <a:t>ed</a:t>
            </a:r>
            <a:r>
              <a:rPr lang="en-US" sz="2800" b="1" dirty="0">
                <a:solidFill>
                  <a:srgbClr val="008080"/>
                </a:solidFill>
                <a:latin typeface="Comic Sans MS" pitchFamily="66" charset="0"/>
              </a:rPr>
              <a:t>, </a:t>
            </a:r>
            <a:r>
              <a:rPr lang="en-US" sz="2800" b="1" u="sng" dirty="0">
                <a:solidFill>
                  <a:srgbClr val="008080"/>
                </a:solidFill>
                <a:latin typeface="Comic Sans MS" pitchFamily="66" charset="0"/>
              </a:rPr>
              <a:t>Obe</a:t>
            </a:r>
            <a:r>
              <a:rPr lang="en-US" sz="2800" b="1" dirty="0">
                <a:solidFill>
                  <a:srgbClr val="008080"/>
                </a:solidFill>
                <a:latin typeface="Comic Sans MS" pitchFamily="66" charset="0"/>
              </a:rPr>
              <a:t>y</a:t>
            </a:r>
            <a:r>
              <a:rPr lang="en-US" sz="2800" b="1" u="sng" dirty="0">
                <a:solidFill>
                  <a:srgbClr val="008080"/>
                </a:solidFill>
                <a:latin typeface="Comic Sans MS" pitchFamily="66" charset="0"/>
              </a:rPr>
              <a:t>in</a:t>
            </a:r>
            <a:r>
              <a:rPr lang="en-US" sz="2800" b="1" dirty="0">
                <a:solidFill>
                  <a:srgbClr val="008080"/>
                </a:solidFill>
                <a:latin typeface="Comic Sans MS" pitchFamily="66" charset="0"/>
              </a:rPr>
              <a:t>g 1: to follow the commands or guidance of;  2: to confirm to or comply with an order, to behave obediently. </a:t>
            </a:r>
            <a:endParaRPr lang="en-US" sz="2800" b="1" u="sng" dirty="0">
              <a:solidFill>
                <a:srgbClr val="008080"/>
              </a:solidFill>
              <a:latin typeface="Comic Sans MS" pitchFamily="66" charset="0"/>
            </a:endParaRPr>
          </a:p>
        </p:txBody>
      </p:sp>
      <p:sp>
        <p:nvSpPr>
          <p:cNvPr id="6" name="Pentagon 5"/>
          <p:cNvSpPr/>
          <p:nvPr/>
        </p:nvSpPr>
        <p:spPr>
          <a:xfrm>
            <a:off x="1328768" y="191225"/>
            <a:ext cx="9440832" cy="914400"/>
          </a:xfrm>
          <a:prstGeom prst="homePlate">
            <a:avLst/>
          </a:prstGeom>
          <a:solidFill>
            <a:schemeClr val="accent2">
              <a:lumMod val="40000"/>
              <a:lumOff val="60000"/>
            </a:schemeClr>
          </a:solidFill>
          <a:ln w="38100">
            <a:solidFill>
              <a:schemeClr val="accent4">
                <a:lumMod val="50000"/>
              </a:schemeClr>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spcAft>
                <a:spcPts val="600"/>
              </a:spcAft>
              <a:buClr>
                <a:srgbClr val="008000"/>
              </a:buClr>
            </a:pPr>
            <a:r>
              <a:rPr lang="en-US" sz="4000" b="1" dirty="0">
                <a:ln>
                  <a:solidFill>
                    <a:sysClr val="windowText" lastClr="000000"/>
                  </a:solidFill>
                </a:ln>
                <a:solidFill>
                  <a:srgbClr val="7030A0"/>
                </a:solidFill>
                <a:latin typeface="Comic Sans MS" panose="030F0702030302020204" pitchFamily="66" charset="0"/>
                <a:ea typeface="Times New Roman" panose="02020603050405020304" pitchFamily="18" charset="0"/>
                <a:cs typeface="Times New Roman" panose="02020603050405020304" pitchFamily="18" charset="0"/>
              </a:rPr>
              <a:t>Dictionary Definitions: Webster’s</a:t>
            </a:r>
            <a:endParaRPr lang="en-CA" sz="5400" dirty="0">
              <a:solidFill>
                <a:srgbClr val="7030A0"/>
              </a:solidFill>
              <a:latin typeface="Comic Sans MS" panose="030F0702030302020204" pitchFamily="66" charset="0"/>
              <a:ea typeface="Times New Roman" panose="02020603050405020304" pitchFamily="18" charset="0"/>
              <a:cs typeface="Times New Roman" panose="02020603050405020304" pitchFamily="18" charset="0"/>
            </a:endParaRPr>
          </a:p>
        </p:txBody>
      </p:sp>
      <p:sp>
        <p:nvSpPr>
          <p:cNvPr id="7" name="Slide Number Placeholder 1"/>
          <p:cNvSpPr>
            <a:spLocks noGrp="1"/>
          </p:cNvSpPr>
          <p:nvPr>
            <p:ph type="sldNum" sz="quarter" idx="12"/>
          </p:nvPr>
        </p:nvSpPr>
        <p:spPr>
          <a:xfrm>
            <a:off x="11334050" y="6316888"/>
            <a:ext cx="771089" cy="365125"/>
          </a:xfrm>
          <a:ln>
            <a:noFill/>
          </a:ln>
        </p:spPr>
        <p:txBody>
          <a:bodyPr/>
          <a:lstStyle/>
          <a:p>
            <a:fld id="{F9EA9ADF-BF16-47CA-967F-74531E511AEB}" type="slidenum">
              <a:rPr lang="en-US" sz="1200" smtClean="0">
                <a:ln>
                  <a:solidFill>
                    <a:srgbClr val="002060"/>
                  </a:solidFill>
                </a:ln>
                <a:solidFill>
                  <a:srgbClr val="0070C0"/>
                </a:solidFill>
              </a:rPr>
              <a:t>13</a:t>
            </a:fld>
            <a:endParaRPr lang="en-US" dirty="0">
              <a:ln>
                <a:solidFill>
                  <a:srgbClr val="002060"/>
                </a:solidFill>
              </a:ln>
              <a:solidFill>
                <a:srgbClr val="0070C0"/>
              </a:solidFill>
            </a:endParaRPr>
          </a:p>
        </p:txBody>
      </p:sp>
    </p:spTree>
    <p:extLst>
      <p:ext uri="{BB962C8B-B14F-4D97-AF65-F5344CB8AC3E}">
        <p14:creationId xmlns:p14="http://schemas.microsoft.com/office/powerpoint/2010/main" val="235622549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flip="none" rotWithShape="1">
          <a:gsLst>
            <a:gs pos="93000">
              <a:schemeClr val="accent6">
                <a:lumMod val="60000"/>
                <a:lumOff val="40000"/>
              </a:schemeClr>
            </a:gs>
            <a:gs pos="32000">
              <a:schemeClr val="accent4">
                <a:lumMod val="40000"/>
                <a:lumOff val="60000"/>
              </a:schemeClr>
            </a:gs>
            <a:gs pos="74000">
              <a:schemeClr val="accent2">
                <a:lumMod val="40000"/>
                <a:lumOff val="60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5" name="Content Placeholder 2"/>
          <p:cNvSpPr txBox="1">
            <a:spLocks/>
          </p:cNvSpPr>
          <p:nvPr/>
        </p:nvSpPr>
        <p:spPr>
          <a:xfrm>
            <a:off x="395355" y="1436686"/>
            <a:ext cx="11336202" cy="4837114"/>
          </a:xfrm>
          <a:prstGeom prst="rect">
            <a:avLst/>
          </a:prstGeom>
          <a:solidFill>
            <a:schemeClr val="tx2">
              <a:lumMod val="20000"/>
              <a:lumOff val="80000"/>
            </a:schemeClr>
          </a:solidFill>
          <a:ln w="57150">
            <a:solidFill>
              <a:srgbClr val="008080"/>
            </a:solidFill>
          </a:ln>
          <a:scene3d>
            <a:camera prst="orthographicFront"/>
            <a:lightRig rig="threePt" dir="t"/>
          </a:scene3d>
          <a:sp3d>
            <a:bevelT w="152400" h="50800" prst="softRound"/>
          </a:sp3d>
        </p:spPr>
        <p:txBody>
          <a:bodyPr vert="horz" lIns="91440" tIns="45720" rIns="91440" bIns="45720" rtlCol="0" anchor="ctr">
            <a:normAutofit fontScale="62500" lnSpcReduction="20000"/>
            <a:sp3d extrusionH="57150">
              <a:bevelT w="38100" h="38100"/>
            </a:sp3d>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buNone/>
            </a:pPr>
            <a:r>
              <a:rPr lang="en-US" sz="2800" b="1" u="sng" dirty="0">
                <a:solidFill>
                  <a:srgbClr val="3333FF"/>
                </a:solidFill>
                <a:latin typeface="Comic Sans MS" pitchFamily="66" charset="0"/>
              </a:rPr>
              <a:t>Obe</a:t>
            </a:r>
            <a:r>
              <a:rPr lang="en-US" sz="2800" b="1" dirty="0">
                <a:solidFill>
                  <a:srgbClr val="3333FF"/>
                </a:solidFill>
                <a:latin typeface="Comic Sans MS" pitchFamily="66" charset="0"/>
              </a:rPr>
              <a:t>y</a:t>
            </a:r>
            <a:r>
              <a:rPr lang="en-US" sz="2800" b="1" dirty="0">
                <a:solidFill>
                  <a:srgbClr val="008080"/>
                </a:solidFill>
                <a:latin typeface="Comic Sans MS" pitchFamily="66" charset="0"/>
              </a:rPr>
              <a:t> ~ </a:t>
            </a:r>
            <a:r>
              <a:rPr lang="en-US" sz="2800" b="1" u="sng" dirty="0">
                <a:solidFill>
                  <a:srgbClr val="3333FF"/>
                </a:solidFill>
                <a:latin typeface="Comic Sans MS" pitchFamily="66" charset="0"/>
              </a:rPr>
              <a:t>Obe</a:t>
            </a:r>
            <a:r>
              <a:rPr lang="en-US" sz="2800" b="1" dirty="0">
                <a:solidFill>
                  <a:srgbClr val="3333FF"/>
                </a:solidFill>
                <a:latin typeface="Comic Sans MS" pitchFamily="66" charset="0"/>
              </a:rPr>
              <a:t>y</a:t>
            </a:r>
            <a:r>
              <a:rPr lang="en-US" sz="2800" b="1" u="sng" dirty="0">
                <a:solidFill>
                  <a:srgbClr val="3333FF"/>
                </a:solidFill>
                <a:latin typeface="Comic Sans MS" pitchFamily="66" charset="0"/>
              </a:rPr>
              <a:t>ed</a:t>
            </a:r>
            <a:r>
              <a:rPr lang="en-US" sz="2800" b="1" dirty="0">
                <a:solidFill>
                  <a:srgbClr val="008080"/>
                </a:solidFill>
                <a:latin typeface="Comic Sans MS" pitchFamily="66" charset="0"/>
              </a:rPr>
              <a:t> ~ </a:t>
            </a:r>
            <a:r>
              <a:rPr lang="en-US" sz="2800" b="1" u="sng" dirty="0" err="1">
                <a:solidFill>
                  <a:srgbClr val="3333FF"/>
                </a:solidFill>
                <a:latin typeface="Comic Sans MS" pitchFamily="66" charset="0"/>
              </a:rPr>
              <a:t>Obe</a:t>
            </a:r>
            <a:r>
              <a:rPr lang="en-US" sz="2800" b="1" dirty="0" err="1">
                <a:solidFill>
                  <a:srgbClr val="3333FF"/>
                </a:solidFill>
                <a:latin typeface="Comic Sans MS" pitchFamily="66" charset="0"/>
              </a:rPr>
              <a:t>y</a:t>
            </a:r>
            <a:r>
              <a:rPr lang="en-US" sz="2800" b="1" u="sng" dirty="0" err="1">
                <a:solidFill>
                  <a:srgbClr val="3333FF"/>
                </a:solidFill>
                <a:latin typeface="Comic Sans MS" pitchFamily="66" charset="0"/>
              </a:rPr>
              <a:t>eth</a:t>
            </a:r>
            <a:r>
              <a:rPr lang="en-US" sz="2800" b="1" dirty="0">
                <a:solidFill>
                  <a:srgbClr val="008080"/>
                </a:solidFill>
                <a:latin typeface="Comic Sans MS" pitchFamily="66" charset="0"/>
              </a:rPr>
              <a:t> ~ </a:t>
            </a:r>
            <a:r>
              <a:rPr lang="en-US" sz="2800" b="1" u="sng" dirty="0">
                <a:solidFill>
                  <a:srgbClr val="3333FF"/>
                </a:solidFill>
                <a:latin typeface="Comic Sans MS" pitchFamily="66" charset="0"/>
              </a:rPr>
              <a:t>Obe</a:t>
            </a:r>
            <a:r>
              <a:rPr lang="en-US" sz="2800" b="1" dirty="0">
                <a:solidFill>
                  <a:srgbClr val="3333FF"/>
                </a:solidFill>
                <a:latin typeface="Comic Sans MS" pitchFamily="66" charset="0"/>
              </a:rPr>
              <a:t>y</a:t>
            </a:r>
            <a:r>
              <a:rPr lang="en-US" sz="2800" b="1" u="sng" dirty="0">
                <a:solidFill>
                  <a:srgbClr val="3333FF"/>
                </a:solidFill>
                <a:latin typeface="Comic Sans MS" pitchFamily="66" charset="0"/>
              </a:rPr>
              <a:t>in</a:t>
            </a:r>
            <a:r>
              <a:rPr lang="en-US" sz="2800" b="1" dirty="0">
                <a:solidFill>
                  <a:srgbClr val="3333FF"/>
                </a:solidFill>
                <a:latin typeface="Comic Sans MS" pitchFamily="66" charset="0"/>
              </a:rPr>
              <a:t>g</a:t>
            </a:r>
            <a:r>
              <a:rPr lang="en-US" sz="2800" b="1" dirty="0">
                <a:solidFill>
                  <a:srgbClr val="008080"/>
                </a:solidFill>
                <a:latin typeface="Comic Sans MS" pitchFamily="66" charset="0"/>
              </a:rPr>
              <a:t> ~ </a:t>
            </a:r>
            <a:r>
              <a:rPr lang="en-US" sz="2800" b="1" u="sng" dirty="0">
                <a:solidFill>
                  <a:srgbClr val="3333FF"/>
                </a:solidFill>
                <a:latin typeface="Comic Sans MS" pitchFamily="66" charset="0"/>
              </a:rPr>
              <a:t>Obedience</a:t>
            </a:r>
            <a:r>
              <a:rPr lang="en-US" sz="2800" b="1" dirty="0">
                <a:solidFill>
                  <a:srgbClr val="008080"/>
                </a:solidFill>
                <a:latin typeface="Comic Sans MS" pitchFamily="66" charset="0"/>
              </a:rPr>
              <a:t> ~ </a:t>
            </a:r>
            <a:r>
              <a:rPr lang="en-US" sz="2800" b="1" dirty="0">
                <a:solidFill>
                  <a:srgbClr val="3333FF"/>
                </a:solidFill>
                <a:latin typeface="Comic Sans MS" pitchFamily="66" charset="0"/>
              </a:rPr>
              <a:t>H8085 [1160x]</a:t>
            </a:r>
            <a:r>
              <a:rPr lang="en-US" sz="2800" b="1" dirty="0">
                <a:solidFill>
                  <a:srgbClr val="008080"/>
                </a:solidFill>
                <a:latin typeface="Comic Sans MS" pitchFamily="66" charset="0"/>
              </a:rPr>
              <a:t>  </a:t>
            </a:r>
            <a:r>
              <a:rPr lang="en-US" sz="2800" b="1" dirty="0" err="1">
                <a:solidFill>
                  <a:srgbClr val="008080"/>
                </a:solidFill>
                <a:latin typeface="Comic Sans MS" pitchFamily="66" charset="0"/>
              </a:rPr>
              <a:t>shama</a:t>
            </a:r>
            <a:r>
              <a:rPr lang="en-US" sz="2800" b="1" dirty="0">
                <a:solidFill>
                  <a:srgbClr val="008080"/>
                </a:solidFill>
                <a:latin typeface="Comic Sans MS" pitchFamily="66" charset="0"/>
              </a:rPr>
              <a:t>`; a primitive root; </a:t>
            </a:r>
            <a:r>
              <a:rPr lang="en-US" sz="2800" b="1" u="sng" dirty="0">
                <a:solidFill>
                  <a:srgbClr val="008080"/>
                </a:solidFill>
                <a:latin typeface="Comic Sans MS" pitchFamily="66" charset="0"/>
              </a:rPr>
              <a:t>to hear intelli</a:t>
            </a:r>
            <a:r>
              <a:rPr lang="en-US" sz="2800" b="1" dirty="0">
                <a:solidFill>
                  <a:srgbClr val="008080"/>
                </a:solidFill>
                <a:latin typeface="Comic Sans MS" pitchFamily="66" charset="0"/>
              </a:rPr>
              <a:t>g</a:t>
            </a:r>
            <a:r>
              <a:rPr lang="en-US" sz="2800" b="1" u="sng" dirty="0">
                <a:solidFill>
                  <a:srgbClr val="008080"/>
                </a:solidFill>
                <a:latin typeface="Comic Sans MS" pitchFamily="66" charset="0"/>
              </a:rPr>
              <a:t>entl</a:t>
            </a:r>
            <a:r>
              <a:rPr lang="en-US" sz="2800" b="1" dirty="0">
                <a:solidFill>
                  <a:srgbClr val="008080"/>
                </a:solidFill>
                <a:latin typeface="Comic Sans MS" pitchFamily="66" charset="0"/>
              </a:rPr>
              <a:t>y (often with implication of attention, obedience, etc.; causatively, to tell, etc.)</a:t>
            </a:r>
          </a:p>
          <a:p>
            <a:pPr marL="0" indent="0">
              <a:buNone/>
            </a:pPr>
            <a:r>
              <a:rPr lang="en-US" sz="2800" b="1" u="sng" dirty="0">
                <a:solidFill>
                  <a:srgbClr val="3333FF"/>
                </a:solidFill>
                <a:latin typeface="Comic Sans MS" pitchFamily="66" charset="0"/>
              </a:rPr>
              <a:t>Obeisance</a:t>
            </a:r>
            <a:r>
              <a:rPr lang="en-US" sz="2800" b="1" dirty="0">
                <a:solidFill>
                  <a:srgbClr val="008080"/>
                </a:solidFill>
                <a:latin typeface="Comic Sans MS" pitchFamily="66" charset="0"/>
              </a:rPr>
              <a:t> </a:t>
            </a:r>
            <a:r>
              <a:rPr lang="en-US" sz="2800" b="1" dirty="0">
                <a:solidFill>
                  <a:srgbClr val="3333FF"/>
                </a:solidFill>
                <a:latin typeface="Comic Sans MS" pitchFamily="66" charset="0"/>
              </a:rPr>
              <a:t>H7812 [172x]</a:t>
            </a:r>
            <a:r>
              <a:rPr lang="en-US" sz="2800" b="1" dirty="0">
                <a:solidFill>
                  <a:srgbClr val="008080"/>
                </a:solidFill>
                <a:latin typeface="Comic Sans MS" pitchFamily="66" charset="0"/>
              </a:rPr>
              <a:t>  </a:t>
            </a:r>
            <a:r>
              <a:rPr lang="en-US" sz="2800" b="1" dirty="0" err="1">
                <a:solidFill>
                  <a:srgbClr val="008080"/>
                </a:solidFill>
                <a:latin typeface="Comic Sans MS" pitchFamily="66" charset="0"/>
              </a:rPr>
              <a:t>shachah</a:t>
            </a:r>
            <a:r>
              <a:rPr lang="en-US" sz="2800" b="1" dirty="0">
                <a:solidFill>
                  <a:srgbClr val="008080"/>
                </a:solidFill>
                <a:latin typeface="Comic Sans MS" pitchFamily="66" charset="0"/>
              </a:rPr>
              <a:t>; a primitive root; to depress, i.e. p</a:t>
            </a:r>
            <a:r>
              <a:rPr lang="en-US" sz="2800" b="1" u="sng" dirty="0">
                <a:solidFill>
                  <a:srgbClr val="008080"/>
                </a:solidFill>
                <a:latin typeface="Comic Sans MS" pitchFamily="66" charset="0"/>
              </a:rPr>
              <a:t>rostrate</a:t>
            </a:r>
            <a:r>
              <a:rPr lang="en-US" sz="2800" b="1" dirty="0">
                <a:solidFill>
                  <a:srgbClr val="008080"/>
                </a:solidFill>
                <a:latin typeface="Comic Sans MS" pitchFamily="66" charset="0"/>
              </a:rPr>
              <a:t> (especially reflexive, in </a:t>
            </a:r>
            <a:r>
              <a:rPr lang="en-US" sz="2800" b="1" u="sng" dirty="0">
                <a:solidFill>
                  <a:srgbClr val="008080"/>
                </a:solidFill>
                <a:latin typeface="Comic Sans MS" pitchFamily="66" charset="0"/>
              </a:rPr>
              <a:t>homa</a:t>
            </a:r>
            <a:r>
              <a:rPr lang="en-US" sz="2800" b="1" dirty="0">
                <a:solidFill>
                  <a:srgbClr val="008080"/>
                </a:solidFill>
                <a:latin typeface="Comic Sans MS" pitchFamily="66" charset="0"/>
              </a:rPr>
              <a:t>g</a:t>
            </a:r>
            <a:r>
              <a:rPr lang="en-US" sz="2800" b="1" u="sng" dirty="0">
                <a:solidFill>
                  <a:srgbClr val="008080"/>
                </a:solidFill>
                <a:latin typeface="Comic Sans MS" pitchFamily="66" charset="0"/>
              </a:rPr>
              <a:t>e</a:t>
            </a:r>
            <a:r>
              <a:rPr lang="en-US" sz="2800" b="1" dirty="0">
                <a:solidFill>
                  <a:srgbClr val="008080"/>
                </a:solidFill>
                <a:latin typeface="Comic Sans MS" pitchFamily="66" charset="0"/>
              </a:rPr>
              <a:t> to </a:t>
            </a:r>
            <a:r>
              <a:rPr lang="en-US" sz="2800" b="1" u="sng" dirty="0">
                <a:solidFill>
                  <a:srgbClr val="008080"/>
                </a:solidFill>
                <a:latin typeface="Comic Sans MS" pitchFamily="66" charset="0"/>
              </a:rPr>
              <a:t>ro</a:t>
            </a:r>
            <a:r>
              <a:rPr lang="en-US" sz="2800" b="1" dirty="0">
                <a:solidFill>
                  <a:srgbClr val="008080"/>
                </a:solidFill>
                <a:latin typeface="Comic Sans MS" pitchFamily="66" charset="0"/>
              </a:rPr>
              <a:t>y</a:t>
            </a:r>
            <a:r>
              <a:rPr lang="en-US" sz="2800" b="1" u="sng" dirty="0">
                <a:solidFill>
                  <a:srgbClr val="008080"/>
                </a:solidFill>
                <a:latin typeface="Comic Sans MS" pitchFamily="66" charset="0"/>
              </a:rPr>
              <a:t>alt</a:t>
            </a:r>
            <a:r>
              <a:rPr lang="en-US" sz="2800" b="1" dirty="0">
                <a:solidFill>
                  <a:srgbClr val="008080"/>
                </a:solidFill>
                <a:latin typeface="Comic Sans MS" pitchFamily="66" charset="0"/>
              </a:rPr>
              <a:t>y or God [Elohim]).</a:t>
            </a:r>
          </a:p>
          <a:p>
            <a:pPr marL="0" indent="0">
              <a:buNone/>
            </a:pPr>
            <a:endParaRPr lang="en-US" sz="1800" b="1" dirty="0">
              <a:solidFill>
                <a:srgbClr val="008080"/>
              </a:solidFill>
              <a:latin typeface="Comic Sans MS" pitchFamily="66" charset="0"/>
            </a:endParaRPr>
          </a:p>
          <a:p>
            <a:pPr marL="0" indent="0">
              <a:buNone/>
            </a:pPr>
            <a:r>
              <a:rPr lang="en-US" sz="3200" b="1" u="sng" dirty="0">
                <a:solidFill>
                  <a:srgbClr val="FF0000"/>
                </a:solidFill>
                <a:latin typeface="Comic Sans MS" pitchFamily="66" charset="0"/>
              </a:rPr>
              <a:t>Note</a:t>
            </a:r>
            <a:r>
              <a:rPr lang="en-US" sz="3200" b="1" dirty="0">
                <a:solidFill>
                  <a:srgbClr val="FF0000"/>
                </a:solidFill>
                <a:latin typeface="Comic Sans MS" pitchFamily="66" charset="0"/>
              </a:rPr>
              <a:t>: For the Greek word “obedience” notice the first 3 definitions differ from G5293!</a:t>
            </a:r>
          </a:p>
          <a:p>
            <a:pPr marL="0" indent="0">
              <a:buNone/>
            </a:pPr>
            <a:r>
              <a:rPr lang="en-US" sz="2800" b="1" u="sng" dirty="0">
                <a:solidFill>
                  <a:srgbClr val="00B050"/>
                </a:solidFill>
                <a:latin typeface="Comic Sans MS" pitchFamily="66" charset="0"/>
              </a:rPr>
              <a:t>Obedience</a:t>
            </a:r>
            <a:r>
              <a:rPr lang="en-US" sz="2800" b="1" dirty="0">
                <a:solidFill>
                  <a:srgbClr val="008080"/>
                </a:solidFill>
                <a:latin typeface="Comic Sans MS" pitchFamily="66" charset="0"/>
              </a:rPr>
              <a:t> </a:t>
            </a:r>
            <a:r>
              <a:rPr lang="en-US" sz="2800" b="1" dirty="0">
                <a:solidFill>
                  <a:srgbClr val="00B050"/>
                </a:solidFill>
                <a:latin typeface="Comic Sans MS" pitchFamily="66" charset="0"/>
              </a:rPr>
              <a:t>G5218</a:t>
            </a:r>
            <a:r>
              <a:rPr lang="en-US" sz="2800" b="1" dirty="0">
                <a:solidFill>
                  <a:srgbClr val="008080"/>
                </a:solidFill>
                <a:latin typeface="Comic Sans MS" pitchFamily="66" charset="0"/>
              </a:rPr>
              <a:t> </a:t>
            </a:r>
            <a:r>
              <a:rPr lang="en-US" sz="2800" b="1" dirty="0" err="1">
                <a:solidFill>
                  <a:srgbClr val="008080"/>
                </a:solidFill>
                <a:latin typeface="Comic Sans MS" pitchFamily="66" charset="0"/>
              </a:rPr>
              <a:t>hupakoe</a:t>
            </a:r>
            <a:r>
              <a:rPr lang="en-US" sz="2800" b="1" dirty="0">
                <a:solidFill>
                  <a:srgbClr val="008080"/>
                </a:solidFill>
                <a:latin typeface="Comic Sans MS" pitchFamily="66" charset="0"/>
              </a:rPr>
              <a:t>; from G5219; </a:t>
            </a:r>
            <a:r>
              <a:rPr lang="en-US" sz="2800" b="1" u="sng" dirty="0">
                <a:solidFill>
                  <a:srgbClr val="008080"/>
                </a:solidFill>
                <a:latin typeface="Comic Sans MS" pitchFamily="66" charset="0"/>
              </a:rPr>
              <a:t>attentive hearkenin</a:t>
            </a:r>
            <a:r>
              <a:rPr lang="en-US" sz="2800" b="1" dirty="0">
                <a:solidFill>
                  <a:srgbClr val="008080"/>
                </a:solidFill>
                <a:latin typeface="Comic Sans MS" pitchFamily="66" charset="0"/>
              </a:rPr>
              <a:t>g, i.e. (by implication) </a:t>
            </a:r>
            <a:r>
              <a:rPr lang="en-US" sz="2800" b="1" u="sng" dirty="0">
                <a:solidFill>
                  <a:srgbClr val="008080"/>
                </a:solidFill>
                <a:latin typeface="Comic Sans MS" pitchFamily="66" charset="0"/>
              </a:rPr>
              <a:t>compliance</a:t>
            </a:r>
            <a:r>
              <a:rPr lang="en-US" sz="2800" b="1" dirty="0">
                <a:solidFill>
                  <a:srgbClr val="008080"/>
                </a:solidFill>
                <a:latin typeface="Comic Sans MS" pitchFamily="66" charset="0"/>
              </a:rPr>
              <a:t> </a:t>
            </a:r>
            <a:br>
              <a:rPr lang="en-US" sz="2800" b="1" dirty="0">
                <a:solidFill>
                  <a:srgbClr val="008080"/>
                </a:solidFill>
                <a:latin typeface="Comic Sans MS" pitchFamily="66" charset="0"/>
              </a:rPr>
            </a:br>
            <a:r>
              <a:rPr lang="en-US" sz="2800" b="1" dirty="0">
                <a:solidFill>
                  <a:srgbClr val="008080"/>
                </a:solidFill>
                <a:latin typeface="Comic Sans MS" pitchFamily="66" charset="0"/>
              </a:rPr>
              <a:t>or </a:t>
            </a:r>
            <a:r>
              <a:rPr lang="en-US" sz="2800" b="1" u="sng" dirty="0">
                <a:solidFill>
                  <a:srgbClr val="008080"/>
                </a:solidFill>
                <a:latin typeface="Comic Sans MS" pitchFamily="66" charset="0"/>
              </a:rPr>
              <a:t>submission</a:t>
            </a:r>
            <a:r>
              <a:rPr lang="en-US" sz="2800" b="1" dirty="0">
                <a:solidFill>
                  <a:srgbClr val="008080"/>
                </a:solidFill>
                <a:latin typeface="Comic Sans MS" pitchFamily="66" charset="0"/>
              </a:rPr>
              <a:t>.</a:t>
            </a:r>
          </a:p>
          <a:p>
            <a:pPr marL="0" indent="0">
              <a:buNone/>
            </a:pPr>
            <a:r>
              <a:rPr lang="en-US" sz="2800" b="1" u="sng" dirty="0">
                <a:solidFill>
                  <a:srgbClr val="00B050"/>
                </a:solidFill>
                <a:latin typeface="Comic Sans MS" pitchFamily="66" charset="0"/>
              </a:rPr>
              <a:t>Obedience</a:t>
            </a:r>
            <a:r>
              <a:rPr lang="en-US" sz="2800" b="1" dirty="0">
                <a:solidFill>
                  <a:srgbClr val="008080"/>
                </a:solidFill>
                <a:latin typeface="Comic Sans MS" pitchFamily="66" charset="0"/>
              </a:rPr>
              <a:t> </a:t>
            </a:r>
            <a:r>
              <a:rPr lang="en-US" sz="2800" b="1" dirty="0">
                <a:solidFill>
                  <a:srgbClr val="00B050"/>
                </a:solidFill>
                <a:latin typeface="Comic Sans MS" pitchFamily="66" charset="0"/>
              </a:rPr>
              <a:t>G5219</a:t>
            </a:r>
            <a:r>
              <a:rPr lang="en-US" sz="2800" b="1" dirty="0">
                <a:solidFill>
                  <a:srgbClr val="008080"/>
                </a:solidFill>
                <a:latin typeface="Comic Sans MS" pitchFamily="66" charset="0"/>
              </a:rPr>
              <a:t> </a:t>
            </a:r>
            <a:r>
              <a:rPr lang="en-US" sz="2800" b="1" dirty="0" err="1">
                <a:solidFill>
                  <a:srgbClr val="008080"/>
                </a:solidFill>
                <a:latin typeface="Comic Sans MS" pitchFamily="66" charset="0"/>
              </a:rPr>
              <a:t>hupakouo</a:t>
            </a:r>
            <a:r>
              <a:rPr lang="en-US" sz="2800" b="1" dirty="0">
                <a:solidFill>
                  <a:srgbClr val="008080"/>
                </a:solidFill>
                <a:latin typeface="Comic Sans MS" pitchFamily="66" charset="0"/>
              </a:rPr>
              <a:t>; from G5259 and G191; to hear under (as a subordinate), </a:t>
            </a:r>
            <a:br>
              <a:rPr lang="en-US" sz="2800" b="1" dirty="0">
                <a:solidFill>
                  <a:srgbClr val="008080"/>
                </a:solidFill>
                <a:latin typeface="Comic Sans MS" pitchFamily="66" charset="0"/>
              </a:rPr>
            </a:br>
            <a:r>
              <a:rPr lang="en-US" sz="2800" b="1" dirty="0">
                <a:solidFill>
                  <a:srgbClr val="008080"/>
                </a:solidFill>
                <a:latin typeface="Comic Sans MS" pitchFamily="66" charset="0"/>
              </a:rPr>
              <a:t>i.e. to </a:t>
            </a:r>
            <a:r>
              <a:rPr lang="en-US" sz="2800" b="1" u="sng" dirty="0">
                <a:solidFill>
                  <a:srgbClr val="008080"/>
                </a:solidFill>
                <a:latin typeface="Comic Sans MS" pitchFamily="66" charset="0"/>
              </a:rPr>
              <a:t>listen attentivel</a:t>
            </a:r>
            <a:r>
              <a:rPr lang="en-US" sz="2800" b="1" dirty="0">
                <a:solidFill>
                  <a:srgbClr val="008080"/>
                </a:solidFill>
                <a:latin typeface="Comic Sans MS" pitchFamily="66" charset="0"/>
              </a:rPr>
              <a:t>y; by implication, to heed or </a:t>
            </a:r>
            <a:r>
              <a:rPr lang="en-US" sz="2800" b="1" u="sng" dirty="0">
                <a:solidFill>
                  <a:srgbClr val="008080"/>
                </a:solidFill>
                <a:latin typeface="Comic Sans MS" pitchFamily="66" charset="0"/>
              </a:rPr>
              <a:t>conform to a command or authorit</a:t>
            </a:r>
            <a:r>
              <a:rPr lang="en-US" sz="2800" b="1" dirty="0">
                <a:solidFill>
                  <a:srgbClr val="008080"/>
                </a:solidFill>
                <a:latin typeface="Comic Sans MS" pitchFamily="66" charset="0"/>
              </a:rPr>
              <a:t>y:  </a:t>
            </a:r>
            <a:br>
              <a:rPr lang="en-US" sz="2800" b="1" dirty="0">
                <a:solidFill>
                  <a:srgbClr val="008080"/>
                </a:solidFill>
                <a:latin typeface="Comic Sans MS" pitchFamily="66" charset="0"/>
              </a:rPr>
            </a:br>
            <a:r>
              <a:rPr lang="en-US" sz="2800" b="1" dirty="0">
                <a:solidFill>
                  <a:srgbClr val="008080"/>
                </a:solidFill>
                <a:latin typeface="Comic Sans MS" pitchFamily="66" charset="0"/>
              </a:rPr>
              <a:t>KJV - </a:t>
            </a:r>
            <a:r>
              <a:rPr lang="en-US" sz="2800" b="1" u="sng" dirty="0">
                <a:solidFill>
                  <a:srgbClr val="008080"/>
                </a:solidFill>
                <a:latin typeface="Comic Sans MS" pitchFamily="66" charset="0"/>
              </a:rPr>
              <a:t>hearken</a:t>
            </a:r>
            <a:r>
              <a:rPr lang="en-US" sz="2800" b="1" dirty="0">
                <a:solidFill>
                  <a:srgbClr val="008080"/>
                </a:solidFill>
                <a:latin typeface="Comic Sans MS" pitchFamily="66" charset="0"/>
              </a:rPr>
              <a:t>, be obedient to, obey.</a:t>
            </a:r>
          </a:p>
          <a:p>
            <a:pPr marL="0" indent="0">
              <a:buNone/>
            </a:pPr>
            <a:r>
              <a:rPr lang="en-US" sz="2800" b="1" u="sng" dirty="0">
                <a:solidFill>
                  <a:srgbClr val="00B050"/>
                </a:solidFill>
                <a:latin typeface="Comic Sans MS" pitchFamily="66" charset="0"/>
              </a:rPr>
              <a:t>Obedience</a:t>
            </a:r>
            <a:r>
              <a:rPr lang="en-US" sz="2800" b="1" dirty="0">
                <a:solidFill>
                  <a:srgbClr val="008080"/>
                </a:solidFill>
                <a:latin typeface="Comic Sans MS" pitchFamily="66" charset="0"/>
              </a:rPr>
              <a:t> </a:t>
            </a:r>
            <a:r>
              <a:rPr lang="en-US" sz="2800" b="1" dirty="0">
                <a:solidFill>
                  <a:srgbClr val="00B050"/>
                </a:solidFill>
                <a:latin typeface="Comic Sans MS" pitchFamily="66" charset="0"/>
              </a:rPr>
              <a:t>G5255</a:t>
            </a:r>
            <a:r>
              <a:rPr lang="en-US" sz="2800" b="1" dirty="0">
                <a:solidFill>
                  <a:srgbClr val="008080"/>
                </a:solidFill>
                <a:latin typeface="Comic Sans MS" pitchFamily="66" charset="0"/>
              </a:rPr>
              <a:t> </a:t>
            </a:r>
            <a:r>
              <a:rPr lang="en-US" sz="2800" b="1" dirty="0" err="1">
                <a:solidFill>
                  <a:srgbClr val="008080"/>
                </a:solidFill>
                <a:latin typeface="Comic Sans MS" pitchFamily="66" charset="0"/>
              </a:rPr>
              <a:t>hupekoos</a:t>
            </a:r>
            <a:r>
              <a:rPr lang="en-US" sz="2800" b="1" dirty="0">
                <a:solidFill>
                  <a:srgbClr val="008080"/>
                </a:solidFill>
                <a:latin typeface="Comic Sans MS" pitchFamily="66" charset="0"/>
              </a:rPr>
              <a:t>; from G5219; </a:t>
            </a:r>
            <a:r>
              <a:rPr lang="en-US" sz="2800" b="1" u="sng" dirty="0">
                <a:solidFill>
                  <a:srgbClr val="008080"/>
                </a:solidFill>
                <a:latin typeface="Comic Sans MS" pitchFamily="66" charset="0"/>
              </a:rPr>
              <a:t>attentivel</a:t>
            </a:r>
            <a:r>
              <a:rPr lang="en-US" sz="2800" b="1" dirty="0">
                <a:solidFill>
                  <a:srgbClr val="008080"/>
                </a:solidFill>
                <a:latin typeface="Comic Sans MS" pitchFamily="66" charset="0"/>
              </a:rPr>
              <a:t>y </a:t>
            </a:r>
            <a:r>
              <a:rPr lang="en-US" sz="2800" b="1" u="sng" dirty="0">
                <a:solidFill>
                  <a:srgbClr val="008080"/>
                </a:solidFill>
                <a:latin typeface="Comic Sans MS" pitchFamily="66" charset="0"/>
              </a:rPr>
              <a:t>listenin</a:t>
            </a:r>
            <a:r>
              <a:rPr lang="en-US" sz="2800" b="1" dirty="0">
                <a:solidFill>
                  <a:srgbClr val="008080"/>
                </a:solidFill>
                <a:latin typeface="Comic Sans MS" pitchFamily="66" charset="0"/>
              </a:rPr>
              <a:t>g, i.e. (by implication) </a:t>
            </a:r>
            <a:r>
              <a:rPr lang="en-US" sz="2800" b="1" u="sng" dirty="0">
                <a:solidFill>
                  <a:srgbClr val="008080"/>
                </a:solidFill>
                <a:latin typeface="Comic Sans MS" pitchFamily="66" charset="0"/>
              </a:rPr>
              <a:t>submissive</a:t>
            </a:r>
            <a:r>
              <a:rPr lang="en-US" sz="2800" b="1" dirty="0">
                <a:solidFill>
                  <a:srgbClr val="008080"/>
                </a:solidFill>
                <a:latin typeface="Comic Sans MS" pitchFamily="66" charset="0"/>
              </a:rPr>
              <a:t>:  KJV - obedient.</a:t>
            </a:r>
          </a:p>
          <a:p>
            <a:pPr marL="0" indent="0">
              <a:buNone/>
            </a:pPr>
            <a:r>
              <a:rPr lang="en-US" sz="2800" b="1" u="sng" dirty="0">
                <a:solidFill>
                  <a:srgbClr val="FF0000"/>
                </a:solidFill>
                <a:latin typeface="Comic Sans MS" pitchFamily="66" charset="0"/>
              </a:rPr>
              <a:t>Obedience</a:t>
            </a:r>
            <a:r>
              <a:rPr lang="en-US" sz="2800" b="1" dirty="0">
                <a:solidFill>
                  <a:srgbClr val="008080"/>
                </a:solidFill>
                <a:latin typeface="Comic Sans MS" pitchFamily="66" charset="0"/>
              </a:rPr>
              <a:t> </a:t>
            </a:r>
            <a:r>
              <a:rPr lang="en-US" sz="2800" b="1" dirty="0">
                <a:solidFill>
                  <a:srgbClr val="00B050"/>
                </a:solidFill>
                <a:latin typeface="Comic Sans MS" pitchFamily="66" charset="0"/>
              </a:rPr>
              <a:t>G5293 </a:t>
            </a:r>
            <a:r>
              <a:rPr lang="en-US" sz="2000" dirty="0">
                <a:solidFill>
                  <a:srgbClr val="00B050"/>
                </a:solidFill>
                <a:latin typeface="Comic Sans MS" pitchFamily="66" charset="0"/>
              </a:rPr>
              <a:t>[1x]</a:t>
            </a:r>
            <a:r>
              <a:rPr lang="en-US" sz="2000" dirty="0">
                <a:solidFill>
                  <a:srgbClr val="008080"/>
                </a:solidFill>
                <a:latin typeface="Comic Sans MS" pitchFamily="66" charset="0"/>
              </a:rPr>
              <a:t>  </a:t>
            </a:r>
            <a:r>
              <a:rPr lang="en-US" sz="2800" b="1" dirty="0" err="1">
                <a:solidFill>
                  <a:srgbClr val="008080"/>
                </a:solidFill>
                <a:latin typeface="Comic Sans MS" pitchFamily="66" charset="0"/>
              </a:rPr>
              <a:t>hupotasso</a:t>
            </a:r>
            <a:r>
              <a:rPr lang="en-US" sz="2800" b="1" dirty="0">
                <a:solidFill>
                  <a:srgbClr val="008080"/>
                </a:solidFill>
                <a:latin typeface="Comic Sans MS" pitchFamily="66" charset="0"/>
              </a:rPr>
              <a:t>; from G5259 and G5021; to subordinate; reflexively, to obey.</a:t>
            </a:r>
          </a:p>
        </p:txBody>
      </p:sp>
      <p:sp>
        <p:nvSpPr>
          <p:cNvPr id="6" name="Pentagon 5"/>
          <p:cNvSpPr/>
          <p:nvPr/>
        </p:nvSpPr>
        <p:spPr>
          <a:xfrm>
            <a:off x="1328768" y="191225"/>
            <a:ext cx="9440832" cy="914400"/>
          </a:xfrm>
          <a:prstGeom prst="homePlate">
            <a:avLst/>
          </a:prstGeom>
          <a:solidFill>
            <a:schemeClr val="accent2">
              <a:lumMod val="40000"/>
              <a:lumOff val="60000"/>
            </a:schemeClr>
          </a:solidFill>
          <a:ln w="38100">
            <a:solidFill>
              <a:schemeClr val="accent4">
                <a:lumMod val="50000"/>
              </a:schemeClr>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spcAft>
                <a:spcPts val="600"/>
              </a:spcAft>
              <a:buClr>
                <a:srgbClr val="008000"/>
              </a:buClr>
            </a:pPr>
            <a:r>
              <a:rPr lang="en-US" sz="4000" b="1" dirty="0">
                <a:ln>
                  <a:solidFill>
                    <a:sysClr val="windowText" lastClr="000000"/>
                  </a:solidFill>
                </a:ln>
                <a:solidFill>
                  <a:srgbClr val="7030A0"/>
                </a:solidFill>
                <a:latin typeface="Comic Sans MS" panose="030F0702030302020204" pitchFamily="66" charset="0"/>
                <a:ea typeface="Times New Roman" panose="02020603050405020304" pitchFamily="18" charset="0"/>
                <a:cs typeface="Times New Roman" panose="02020603050405020304" pitchFamily="18" charset="0"/>
              </a:rPr>
              <a:t>Dictionary Definitions: Strong’s</a:t>
            </a:r>
            <a:endParaRPr lang="en-CA" sz="5400" dirty="0">
              <a:solidFill>
                <a:srgbClr val="7030A0"/>
              </a:solidFill>
              <a:latin typeface="Comic Sans MS" panose="030F0702030302020204" pitchFamily="66" charset="0"/>
              <a:ea typeface="Times New Roman" panose="02020603050405020304" pitchFamily="18" charset="0"/>
              <a:cs typeface="Times New Roman" panose="02020603050405020304" pitchFamily="18" charset="0"/>
            </a:endParaRPr>
          </a:p>
        </p:txBody>
      </p:sp>
      <p:sp>
        <p:nvSpPr>
          <p:cNvPr id="7" name="Slide Number Placeholder 1"/>
          <p:cNvSpPr>
            <a:spLocks noGrp="1"/>
          </p:cNvSpPr>
          <p:nvPr>
            <p:ph type="sldNum" sz="quarter" idx="12"/>
          </p:nvPr>
        </p:nvSpPr>
        <p:spPr>
          <a:xfrm>
            <a:off x="11334050" y="6316888"/>
            <a:ext cx="771089" cy="365125"/>
          </a:xfrm>
          <a:ln>
            <a:noFill/>
          </a:ln>
        </p:spPr>
        <p:txBody>
          <a:bodyPr/>
          <a:lstStyle/>
          <a:p>
            <a:fld id="{F9EA9ADF-BF16-47CA-967F-74531E511AEB}" type="slidenum">
              <a:rPr lang="en-US" sz="1200" smtClean="0">
                <a:ln>
                  <a:solidFill>
                    <a:srgbClr val="002060"/>
                  </a:solidFill>
                </a:ln>
                <a:solidFill>
                  <a:srgbClr val="0070C0"/>
                </a:solidFill>
              </a:rPr>
              <a:t>14</a:t>
            </a:fld>
            <a:endParaRPr lang="en-US" dirty="0">
              <a:ln>
                <a:solidFill>
                  <a:srgbClr val="002060"/>
                </a:solidFill>
              </a:ln>
              <a:solidFill>
                <a:srgbClr val="0070C0"/>
              </a:solidFill>
            </a:endParaRPr>
          </a:p>
        </p:txBody>
      </p:sp>
    </p:spTree>
    <p:extLst>
      <p:ext uri="{BB962C8B-B14F-4D97-AF65-F5344CB8AC3E}">
        <p14:creationId xmlns:p14="http://schemas.microsoft.com/office/powerpoint/2010/main" val="7605210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flip="none" rotWithShape="1">
          <a:gsLst>
            <a:gs pos="13000">
              <a:schemeClr val="accent5">
                <a:lumMod val="40000"/>
                <a:lumOff val="60000"/>
              </a:schemeClr>
            </a:gs>
            <a:gs pos="30000">
              <a:schemeClr val="accent2">
                <a:lumMod val="60000"/>
                <a:lumOff val="40000"/>
              </a:schemeClr>
            </a:gs>
            <a:gs pos="87000">
              <a:schemeClr val="accent4">
                <a:lumMod val="20000"/>
                <a:lumOff val="80000"/>
              </a:schemeClr>
            </a:gs>
          </a:gsLst>
          <a:lin ang="5400000" scaled="1"/>
          <a:tileRect/>
        </a:gradFill>
        <a:effectLst/>
      </p:bgPr>
    </p:bg>
    <p:spTree>
      <p:nvGrpSpPr>
        <p:cNvPr id="1" name=""/>
        <p:cNvGrpSpPr/>
        <p:nvPr/>
      </p:nvGrpSpPr>
      <p:grpSpPr>
        <a:xfrm>
          <a:off x="0" y="0"/>
          <a:ext cx="0" cy="0"/>
          <a:chOff x="0" y="0"/>
          <a:chExt cx="0" cy="0"/>
        </a:xfrm>
      </p:grpSpPr>
      <p:sp>
        <p:nvSpPr>
          <p:cNvPr id="6" name="Slide Number Placeholder 1"/>
          <p:cNvSpPr>
            <a:spLocks noGrp="1"/>
          </p:cNvSpPr>
          <p:nvPr>
            <p:ph type="sldNum" sz="quarter" idx="12"/>
          </p:nvPr>
        </p:nvSpPr>
        <p:spPr>
          <a:xfrm>
            <a:off x="11495314" y="6333222"/>
            <a:ext cx="595082" cy="365125"/>
          </a:xfrm>
          <a:ln>
            <a:noFill/>
          </a:ln>
        </p:spPr>
        <p:txBody>
          <a:bodyPr/>
          <a:lstStyle/>
          <a:p>
            <a:fld id="{F9EA9ADF-BF16-47CA-967F-74531E511AEB}" type="slidenum">
              <a:rPr lang="en-US" sz="1200" smtClean="0">
                <a:ln>
                  <a:solidFill>
                    <a:srgbClr val="002060"/>
                  </a:solidFill>
                </a:ln>
                <a:solidFill>
                  <a:srgbClr val="0070C0"/>
                </a:solidFill>
              </a:rPr>
              <a:t>15</a:t>
            </a:fld>
            <a:endParaRPr lang="en-US" dirty="0">
              <a:ln>
                <a:solidFill>
                  <a:srgbClr val="002060"/>
                </a:solidFill>
              </a:ln>
              <a:solidFill>
                <a:srgbClr val="0070C0"/>
              </a:solidFill>
            </a:endParaRPr>
          </a:p>
        </p:txBody>
      </p:sp>
      <p:sp>
        <p:nvSpPr>
          <p:cNvPr id="5" name="Content Placeholder 2"/>
          <p:cNvSpPr txBox="1">
            <a:spLocks/>
          </p:cNvSpPr>
          <p:nvPr/>
        </p:nvSpPr>
        <p:spPr>
          <a:xfrm>
            <a:off x="709612" y="1436686"/>
            <a:ext cx="3862388" cy="4837114"/>
          </a:xfrm>
          <a:prstGeom prst="rect">
            <a:avLst/>
          </a:prstGeom>
          <a:solidFill>
            <a:schemeClr val="tx2">
              <a:lumMod val="20000"/>
              <a:lumOff val="80000"/>
            </a:schemeClr>
          </a:solidFill>
          <a:ln w="57150">
            <a:solidFill>
              <a:srgbClr val="008080"/>
            </a:solidFill>
          </a:ln>
          <a:scene3d>
            <a:camera prst="orthographicFront"/>
            <a:lightRig rig="threePt" dir="t"/>
          </a:scene3d>
          <a:sp3d>
            <a:bevelT w="152400" h="50800" prst="softRound"/>
          </a:sp3d>
        </p:spPr>
        <p:txBody>
          <a:bodyPr vert="horz" lIns="91440" tIns="45720" rIns="91440" bIns="45720" rtlCol="0" anchor="ctr">
            <a:normAutofit fontScale="92500" lnSpcReduction="10000"/>
            <a:sp3d extrusionH="57150">
              <a:bevelT w="38100" h="38100"/>
            </a:sp3d>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buNone/>
            </a:pPr>
            <a:r>
              <a:rPr lang="en-US" b="1" dirty="0">
                <a:solidFill>
                  <a:srgbClr val="008080"/>
                </a:solidFill>
                <a:latin typeface="Comic Sans MS" pitchFamily="66" charset="0"/>
              </a:rPr>
              <a:t>Note: In Strong’s the word </a:t>
            </a:r>
            <a:r>
              <a:rPr lang="en-US" b="1" u="sng" dirty="0">
                <a:solidFill>
                  <a:srgbClr val="7030A0"/>
                </a:solidFill>
                <a:latin typeface="Comic Sans MS" pitchFamily="66" charset="0"/>
              </a:rPr>
              <a:t>Obedient</a:t>
            </a:r>
            <a:r>
              <a:rPr lang="en-US" b="1" dirty="0">
                <a:solidFill>
                  <a:srgbClr val="008080"/>
                </a:solidFill>
                <a:latin typeface="Comic Sans MS" pitchFamily="66" charset="0"/>
              </a:rPr>
              <a:t> is found </a:t>
            </a:r>
            <a:br>
              <a:rPr lang="en-US" b="1" dirty="0">
                <a:solidFill>
                  <a:srgbClr val="008080"/>
                </a:solidFill>
                <a:latin typeface="Comic Sans MS" pitchFamily="66" charset="0"/>
              </a:rPr>
            </a:br>
            <a:r>
              <a:rPr lang="en-US" b="1" dirty="0">
                <a:solidFill>
                  <a:srgbClr val="008080"/>
                </a:solidFill>
                <a:latin typeface="Comic Sans MS" pitchFamily="66" charset="0"/>
              </a:rPr>
              <a:t>8x in </a:t>
            </a:r>
            <a:r>
              <a:rPr lang="en-US" b="1" dirty="0">
                <a:solidFill>
                  <a:srgbClr val="0070C0"/>
                </a:solidFill>
                <a:latin typeface="Comic Sans MS" pitchFamily="66" charset="0"/>
              </a:rPr>
              <a:t>Hebrew</a:t>
            </a:r>
            <a:r>
              <a:rPr lang="en-US" b="1" dirty="0">
                <a:solidFill>
                  <a:srgbClr val="008080"/>
                </a:solidFill>
                <a:latin typeface="Comic Sans MS" pitchFamily="66" charset="0"/>
              </a:rPr>
              <a:t> (</a:t>
            </a:r>
            <a:r>
              <a:rPr lang="en-US" b="1" dirty="0">
                <a:solidFill>
                  <a:srgbClr val="3333FF"/>
                </a:solidFill>
                <a:latin typeface="Comic Sans MS" pitchFamily="66" charset="0"/>
              </a:rPr>
              <a:t>H8085</a:t>
            </a:r>
            <a:r>
              <a:rPr lang="en-US" b="1" dirty="0">
                <a:solidFill>
                  <a:srgbClr val="008080"/>
                </a:solidFill>
                <a:latin typeface="Comic Sans MS" pitchFamily="66" charset="0"/>
              </a:rPr>
              <a:t>) – only one number is used.</a:t>
            </a:r>
          </a:p>
          <a:p>
            <a:pPr marL="0" indent="0">
              <a:buNone/>
            </a:pPr>
            <a:r>
              <a:rPr lang="en-US" b="1" u="sng" dirty="0">
                <a:solidFill>
                  <a:srgbClr val="7030A0"/>
                </a:solidFill>
                <a:latin typeface="Comic Sans MS" pitchFamily="66" charset="0"/>
              </a:rPr>
              <a:t>Obedient</a:t>
            </a:r>
            <a:r>
              <a:rPr lang="en-US" b="1" dirty="0">
                <a:solidFill>
                  <a:srgbClr val="008080"/>
                </a:solidFill>
                <a:latin typeface="Comic Sans MS" pitchFamily="66" charset="0"/>
              </a:rPr>
              <a:t> </a:t>
            </a:r>
            <a:r>
              <a:rPr lang="en-US" b="1" dirty="0">
                <a:solidFill>
                  <a:srgbClr val="3333FF"/>
                </a:solidFill>
                <a:latin typeface="Comic Sans MS" pitchFamily="66" charset="0"/>
              </a:rPr>
              <a:t>H8085</a:t>
            </a:r>
            <a:r>
              <a:rPr lang="en-US" b="1" dirty="0">
                <a:solidFill>
                  <a:srgbClr val="008080"/>
                </a:solidFill>
                <a:latin typeface="Comic Sans MS" pitchFamily="66" charset="0"/>
              </a:rPr>
              <a:t>  </a:t>
            </a:r>
            <a:r>
              <a:rPr lang="en-US" b="1" dirty="0" err="1">
                <a:solidFill>
                  <a:srgbClr val="008080"/>
                </a:solidFill>
                <a:latin typeface="Comic Sans MS" pitchFamily="66" charset="0"/>
              </a:rPr>
              <a:t>shama</a:t>
            </a:r>
            <a:r>
              <a:rPr lang="en-US" b="1" dirty="0">
                <a:solidFill>
                  <a:srgbClr val="008080"/>
                </a:solidFill>
                <a:latin typeface="Comic Sans MS" pitchFamily="66" charset="0"/>
              </a:rPr>
              <a:t>`; </a:t>
            </a:r>
            <a:br>
              <a:rPr lang="en-US" b="1" dirty="0">
                <a:solidFill>
                  <a:srgbClr val="008080"/>
                </a:solidFill>
                <a:latin typeface="Comic Sans MS" pitchFamily="66" charset="0"/>
              </a:rPr>
            </a:br>
            <a:r>
              <a:rPr lang="en-US" b="1" u="sng" dirty="0">
                <a:solidFill>
                  <a:srgbClr val="008080"/>
                </a:solidFill>
                <a:latin typeface="Comic Sans MS" pitchFamily="66" charset="0"/>
              </a:rPr>
              <a:t>a </a:t>
            </a:r>
            <a:r>
              <a:rPr lang="en-US" b="1" dirty="0">
                <a:solidFill>
                  <a:srgbClr val="008080"/>
                </a:solidFill>
                <a:latin typeface="Comic Sans MS" pitchFamily="66" charset="0"/>
              </a:rPr>
              <a:t>p</a:t>
            </a:r>
            <a:r>
              <a:rPr lang="en-US" b="1" u="sng" dirty="0">
                <a:solidFill>
                  <a:srgbClr val="008080"/>
                </a:solidFill>
                <a:latin typeface="Comic Sans MS" pitchFamily="66" charset="0"/>
              </a:rPr>
              <a:t>rimitive root</a:t>
            </a:r>
            <a:r>
              <a:rPr lang="en-US" b="1" dirty="0">
                <a:solidFill>
                  <a:srgbClr val="008080"/>
                </a:solidFill>
                <a:latin typeface="Comic Sans MS" pitchFamily="66" charset="0"/>
              </a:rPr>
              <a:t>; </a:t>
            </a:r>
            <a:r>
              <a:rPr lang="en-US" b="1" u="sng" dirty="0">
                <a:solidFill>
                  <a:srgbClr val="0000CC"/>
                </a:solidFill>
                <a:latin typeface="Comic Sans MS" pitchFamily="66" charset="0"/>
              </a:rPr>
              <a:t>to hear intelli</a:t>
            </a:r>
            <a:r>
              <a:rPr lang="en-US" b="1" dirty="0">
                <a:solidFill>
                  <a:srgbClr val="0000CC"/>
                </a:solidFill>
                <a:latin typeface="Comic Sans MS" pitchFamily="66" charset="0"/>
              </a:rPr>
              <a:t>g</a:t>
            </a:r>
            <a:r>
              <a:rPr lang="en-US" b="1" u="sng" dirty="0">
                <a:solidFill>
                  <a:srgbClr val="0000CC"/>
                </a:solidFill>
                <a:latin typeface="Comic Sans MS" pitchFamily="66" charset="0"/>
              </a:rPr>
              <a:t>entl</a:t>
            </a:r>
            <a:r>
              <a:rPr lang="en-US" b="1" dirty="0">
                <a:solidFill>
                  <a:srgbClr val="0000CC"/>
                </a:solidFill>
                <a:latin typeface="Comic Sans MS" pitchFamily="66" charset="0"/>
              </a:rPr>
              <a:t>y</a:t>
            </a:r>
            <a:r>
              <a:rPr lang="en-US" b="1" dirty="0">
                <a:solidFill>
                  <a:srgbClr val="008080"/>
                </a:solidFill>
                <a:latin typeface="Comic Sans MS" pitchFamily="66" charset="0"/>
              </a:rPr>
              <a:t> (often with implication of attention, obedience, etc.; causatively, to tell, etc.)</a:t>
            </a:r>
          </a:p>
          <a:p>
            <a:pPr marL="0" indent="0">
              <a:buNone/>
            </a:pPr>
            <a:r>
              <a:rPr lang="en-US" b="1" u="sng" dirty="0">
                <a:solidFill>
                  <a:srgbClr val="008080"/>
                </a:solidFill>
                <a:latin typeface="Comic Sans MS" pitchFamily="66" charset="0"/>
              </a:rPr>
              <a:t>Note</a:t>
            </a:r>
            <a:r>
              <a:rPr lang="en-US" b="1" dirty="0">
                <a:solidFill>
                  <a:srgbClr val="008080"/>
                </a:solidFill>
                <a:latin typeface="Comic Sans MS" pitchFamily="66" charset="0"/>
              </a:rPr>
              <a:t>: </a:t>
            </a:r>
            <a:r>
              <a:rPr lang="en-US" b="1" dirty="0">
                <a:solidFill>
                  <a:srgbClr val="3333FF"/>
                </a:solidFill>
                <a:latin typeface="Comic Sans MS" pitchFamily="66" charset="0"/>
              </a:rPr>
              <a:t>H8085</a:t>
            </a:r>
            <a:r>
              <a:rPr lang="en-US" b="1" dirty="0">
                <a:solidFill>
                  <a:srgbClr val="008080"/>
                </a:solidFill>
                <a:latin typeface="Comic Sans MS" pitchFamily="66" charset="0"/>
              </a:rPr>
              <a:t> is used 1160x using other words. </a:t>
            </a:r>
          </a:p>
        </p:txBody>
      </p:sp>
      <p:sp>
        <p:nvSpPr>
          <p:cNvPr id="7" name="Pentagon 6"/>
          <p:cNvSpPr/>
          <p:nvPr/>
        </p:nvSpPr>
        <p:spPr>
          <a:xfrm>
            <a:off x="709611" y="191225"/>
            <a:ext cx="11003417" cy="914400"/>
          </a:xfrm>
          <a:prstGeom prst="homePlate">
            <a:avLst/>
          </a:prstGeom>
          <a:solidFill>
            <a:schemeClr val="accent2">
              <a:lumMod val="40000"/>
              <a:lumOff val="60000"/>
            </a:schemeClr>
          </a:solidFill>
          <a:ln w="38100">
            <a:solidFill>
              <a:schemeClr val="accent4">
                <a:lumMod val="50000"/>
              </a:schemeClr>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spcAft>
                <a:spcPts val="600"/>
              </a:spcAft>
              <a:buClr>
                <a:srgbClr val="008000"/>
              </a:buClr>
            </a:pPr>
            <a:r>
              <a:rPr lang="en-US" sz="4000" b="1" dirty="0">
                <a:ln>
                  <a:solidFill>
                    <a:sysClr val="windowText" lastClr="000000"/>
                  </a:solidFill>
                </a:ln>
                <a:solidFill>
                  <a:srgbClr val="7030A0"/>
                </a:solidFill>
                <a:latin typeface="Comic Sans MS" panose="030F0702030302020204" pitchFamily="66" charset="0"/>
                <a:ea typeface="Times New Roman" panose="02020603050405020304" pitchFamily="18" charset="0"/>
                <a:cs typeface="Times New Roman" panose="02020603050405020304" pitchFamily="18" charset="0"/>
              </a:rPr>
              <a:t>Strong’s Comparison of </a:t>
            </a:r>
            <a:r>
              <a:rPr lang="en-US" sz="4000" b="1" dirty="0">
                <a:ln>
                  <a:solidFill>
                    <a:sysClr val="windowText" lastClr="000000"/>
                  </a:solidFill>
                </a:ln>
                <a:solidFill>
                  <a:srgbClr val="3333FF"/>
                </a:solidFill>
                <a:latin typeface="Comic Sans MS" panose="030F0702030302020204" pitchFamily="66" charset="0"/>
                <a:ea typeface="Times New Roman" panose="02020603050405020304" pitchFamily="18" charset="0"/>
                <a:cs typeface="Times New Roman" panose="02020603050405020304" pitchFamily="18" charset="0"/>
              </a:rPr>
              <a:t>Hebrew</a:t>
            </a:r>
            <a:r>
              <a:rPr lang="en-US" sz="4000" b="1" dirty="0">
                <a:ln>
                  <a:solidFill>
                    <a:sysClr val="windowText" lastClr="000000"/>
                  </a:solidFill>
                </a:ln>
                <a:solidFill>
                  <a:srgbClr val="7030A0"/>
                </a:solidFill>
                <a:latin typeface="Comic Sans MS" panose="030F0702030302020204" pitchFamily="66" charset="0"/>
                <a:ea typeface="Times New Roman" panose="02020603050405020304" pitchFamily="18" charset="0"/>
                <a:cs typeface="Times New Roman" panose="02020603050405020304" pitchFamily="18" charset="0"/>
              </a:rPr>
              <a:t> Obe</a:t>
            </a:r>
            <a:r>
              <a:rPr lang="en-US" sz="4000" b="1" u="sng" dirty="0">
                <a:ln>
                  <a:solidFill>
                    <a:sysClr val="windowText" lastClr="000000"/>
                  </a:solidFill>
                </a:ln>
                <a:solidFill>
                  <a:srgbClr val="7030A0"/>
                </a:solidFill>
                <a:latin typeface="Comic Sans MS" panose="030F0702030302020204" pitchFamily="66" charset="0"/>
                <a:ea typeface="Times New Roman" panose="02020603050405020304" pitchFamily="18" charset="0"/>
                <a:cs typeface="Times New Roman" panose="02020603050405020304" pitchFamily="18" charset="0"/>
              </a:rPr>
              <a:t>dient</a:t>
            </a:r>
            <a:endParaRPr lang="en-CA" sz="5400" u="sng" dirty="0">
              <a:solidFill>
                <a:srgbClr val="7030A0"/>
              </a:solidFill>
              <a:latin typeface="Comic Sans MS" panose="030F0702030302020204" pitchFamily="66" charset="0"/>
              <a:ea typeface="Times New Roman" panose="02020603050405020304" pitchFamily="18" charset="0"/>
              <a:cs typeface="Times New Roman" panose="02020603050405020304" pitchFamily="18" charset="0"/>
            </a:endParaRPr>
          </a:p>
        </p:txBody>
      </p:sp>
      <p:sp>
        <p:nvSpPr>
          <p:cNvPr id="4" name="Rectangle 3"/>
          <p:cNvSpPr/>
          <p:nvPr/>
        </p:nvSpPr>
        <p:spPr>
          <a:xfrm>
            <a:off x="4791075" y="1341436"/>
            <a:ext cx="7067550" cy="5293757"/>
          </a:xfrm>
          <a:prstGeom prst="rect">
            <a:avLst/>
          </a:prstGeom>
        </p:spPr>
        <p:txBody>
          <a:bodyPr wrap="square">
            <a:spAutoFit/>
            <a:scene3d>
              <a:camera prst="orthographicFront"/>
              <a:lightRig rig="threePt" dir="t"/>
            </a:scene3d>
            <a:sp3d extrusionH="57150">
              <a:bevelT w="38100" h="38100"/>
            </a:sp3d>
          </a:bodyPr>
          <a:lstStyle/>
          <a:p>
            <a:pPr algn="ctr"/>
            <a:r>
              <a:rPr lang="en-US" sz="3200" b="1" dirty="0">
                <a:solidFill>
                  <a:srgbClr val="0070C0"/>
                </a:solidFill>
              </a:rPr>
              <a:t>8 Hebrew Scriptures for “Obedient” </a:t>
            </a:r>
            <a:r>
              <a:rPr lang="en-US" i="1" dirty="0">
                <a:solidFill>
                  <a:srgbClr val="0070C0"/>
                </a:solidFill>
              </a:rPr>
              <a:t>KJV</a:t>
            </a:r>
            <a:endParaRPr lang="en-US" sz="3200" b="1" dirty="0">
              <a:solidFill>
                <a:srgbClr val="0070C0"/>
              </a:solidFill>
            </a:endParaRPr>
          </a:p>
          <a:p>
            <a:pPr algn="ctr"/>
            <a:endParaRPr lang="en-US" sz="1050" b="1" dirty="0">
              <a:solidFill>
                <a:srgbClr val="0070C0"/>
              </a:solidFill>
            </a:endParaRPr>
          </a:p>
          <a:p>
            <a:r>
              <a:rPr lang="en-US" b="1" dirty="0" err="1">
                <a:solidFill>
                  <a:srgbClr val="0070C0"/>
                </a:solidFill>
              </a:rPr>
              <a:t>Exo</a:t>
            </a:r>
            <a:r>
              <a:rPr lang="en-US" b="1" dirty="0">
                <a:solidFill>
                  <a:srgbClr val="0070C0"/>
                </a:solidFill>
              </a:rPr>
              <a:t> 24:7  </a:t>
            </a:r>
            <a:r>
              <a:rPr lang="en-US" dirty="0">
                <a:solidFill>
                  <a:schemeClr val="bg1">
                    <a:lumMod val="75000"/>
                    <a:lumOff val="25000"/>
                  </a:schemeClr>
                </a:solidFill>
              </a:rPr>
              <a:t>And he took the Book of the Covenant, and read in the audience of the people: and they said, All that </a:t>
            </a:r>
            <a:r>
              <a:rPr lang="en-US" b="1" dirty="0">
                <a:solidFill>
                  <a:srgbClr val="0000CC"/>
                </a:solidFill>
              </a:rPr>
              <a:t>Yahuah</a:t>
            </a:r>
            <a:r>
              <a:rPr lang="en-US" dirty="0">
                <a:solidFill>
                  <a:schemeClr val="bg1">
                    <a:lumMod val="75000"/>
                    <a:lumOff val="25000"/>
                  </a:schemeClr>
                </a:solidFill>
              </a:rPr>
              <a:t> hath said will we do, and be </a:t>
            </a:r>
            <a:r>
              <a:rPr lang="en-US" b="1" u="sng" dirty="0">
                <a:solidFill>
                  <a:srgbClr val="7030A0"/>
                </a:solidFill>
              </a:rPr>
              <a:t>obedient</a:t>
            </a:r>
            <a:r>
              <a:rPr lang="en-US" dirty="0">
                <a:solidFill>
                  <a:srgbClr val="7030A0"/>
                </a:solidFill>
              </a:rPr>
              <a:t>.</a:t>
            </a:r>
          </a:p>
          <a:p>
            <a:r>
              <a:rPr lang="en-US" b="1" dirty="0">
                <a:solidFill>
                  <a:srgbClr val="0070C0"/>
                </a:solidFill>
              </a:rPr>
              <a:t>Num 27:20  </a:t>
            </a:r>
            <a:r>
              <a:rPr lang="en-US" dirty="0">
                <a:solidFill>
                  <a:schemeClr val="bg1">
                    <a:lumMod val="75000"/>
                    <a:lumOff val="25000"/>
                  </a:schemeClr>
                </a:solidFill>
              </a:rPr>
              <a:t>And thou shalt put some of thine honour upon him, that all the congregation of the children of Israel may be </a:t>
            </a:r>
            <a:r>
              <a:rPr lang="en-US" b="1" u="sng" dirty="0">
                <a:solidFill>
                  <a:srgbClr val="7030A0"/>
                </a:solidFill>
              </a:rPr>
              <a:t>obedient</a:t>
            </a:r>
            <a:r>
              <a:rPr lang="en-US" dirty="0">
                <a:solidFill>
                  <a:srgbClr val="7030A0"/>
                </a:solidFill>
              </a:rPr>
              <a:t>.</a:t>
            </a:r>
          </a:p>
          <a:p>
            <a:r>
              <a:rPr lang="en-US" b="1" dirty="0">
                <a:solidFill>
                  <a:srgbClr val="0070C0"/>
                </a:solidFill>
              </a:rPr>
              <a:t>Deut 4:30  </a:t>
            </a:r>
            <a:r>
              <a:rPr lang="en-US" dirty="0">
                <a:solidFill>
                  <a:schemeClr val="bg1">
                    <a:lumMod val="75000"/>
                    <a:lumOff val="25000"/>
                  </a:schemeClr>
                </a:solidFill>
              </a:rPr>
              <a:t>When thou art in tribulation … if thou turn to </a:t>
            </a:r>
            <a:r>
              <a:rPr lang="en-US" b="1" dirty="0">
                <a:solidFill>
                  <a:srgbClr val="0000CC"/>
                </a:solidFill>
              </a:rPr>
              <a:t>Yahuah</a:t>
            </a:r>
            <a:r>
              <a:rPr lang="en-US" dirty="0">
                <a:solidFill>
                  <a:schemeClr val="bg1">
                    <a:lumMod val="75000"/>
                    <a:lumOff val="25000"/>
                  </a:schemeClr>
                </a:solidFill>
              </a:rPr>
              <a:t> thy Elohim, and shalt be </a:t>
            </a:r>
            <a:r>
              <a:rPr lang="en-US" b="1" u="sng" dirty="0">
                <a:solidFill>
                  <a:srgbClr val="7030A0"/>
                </a:solidFill>
              </a:rPr>
              <a:t>obedient</a:t>
            </a:r>
            <a:r>
              <a:rPr lang="en-US" dirty="0">
                <a:solidFill>
                  <a:srgbClr val="0070C0"/>
                </a:solidFill>
              </a:rPr>
              <a:t> </a:t>
            </a:r>
            <a:r>
              <a:rPr lang="en-US" dirty="0">
                <a:solidFill>
                  <a:schemeClr val="bg1">
                    <a:lumMod val="75000"/>
                    <a:lumOff val="25000"/>
                  </a:schemeClr>
                </a:solidFill>
              </a:rPr>
              <a:t>unto his voice; … he will not forsake thee …</a:t>
            </a:r>
          </a:p>
          <a:p>
            <a:r>
              <a:rPr lang="en-US" b="1" dirty="0">
                <a:solidFill>
                  <a:srgbClr val="0070C0"/>
                </a:solidFill>
              </a:rPr>
              <a:t>Deut 8:20  </a:t>
            </a:r>
            <a:r>
              <a:rPr lang="en-US" b="1" dirty="0">
                <a:solidFill>
                  <a:schemeClr val="bg1">
                    <a:lumMod val="75000"/>
                    <a:lumOff val="25000"/>
                  </a:schemeClr>
                </a:solidFill>
              </a:rPr>
              <a:t>… </a:t>
            </a:r>
            <a:r>
              <a:rPr lang="en-US" dirty="0">
                <a:solidFill>
                  <a:schemeClr val="bg1">
                    <a:lumMod val="75000"/>
                    <a:lumOff val="25000"/>
                  </a:schemeClr>
                </a:solidFill>
              </a:rPr>
              <a:t>so shall ye perish; because ye would not be </a:t>
            </a:r>
            <a:r>
              <a:rPr lang="en-US" b="1" u="sng" dirty="0">
                <a:solidFill>
                  <a:srgbClr val="7030A0"/>
                </a:solidFill>
              </a:rPr>
              <a:t>obedient</a:t>
            </a:r>
            <a:r>
              <a:rPr lang="en-US" dirty="0">
                <a:solidFill>
                  <a:schemeClr val="bg1">
                    <a:lumMod val="75000"/>
                    <a:lumOff val="25000"/>
                  </a:schemeClr>
                </a:solidFill>
              </a:rPr>
              <a:t> unto the voice of </a:t>
            </a:r>
            <a:r>
              <a:rPr lang="en-US" b="1" dirty="0">
                <a:solidFill>
                  <a:srgbClr val="0000CC"/>
                </a:solidFill>
              </a:rPr>
              <a:t>Yahuah</a:t>
            </a:r>
            <a:r>
              <a:rPr lang="en-US" dirty="0">
                <a:solidFill>
                  <a:schemeClr val="bg1">
                    <a:lumMod val="75000"/>
                    <a:lumOff val="25000"/>
                  </a:schemeClr>
                </a:solidFill>
              </a:rPr>
              <a:t> your Elohim.</a:t>
            </a:r>
          </a:p>
          <a:p>
            <a:r>
              <a:rPr lang="en-US" b="1" dirty="0">
                <a:solidFill>
                  <a:srgbClr val="0070C0"/>
                </a:solidFill>
              </a:rPr>
              <a:t>2 Sam 22:45  </a:t>
            </a:r>
            <a:r>
              <a:rPr lang="en-US" dirty="0">
                <a:solidFill>
                  <a:schemeClr val="bg1">
                    <a:lumMod val="75000"/>
                    <a:lumOff val="25000"/>
                  </a:schemeClr>
                </a:solidFill>
              </a:rPr>
              <a:t>Strangers shall submit themselves unto me: as soon as they hear, they shall be </a:t>
            </a:r>
            <a:r>
              <a:rPr lang="en-US" b="1" u="sng" dirty="0">
                <a:solidFill>
                  <a:srgbClr val="7030A0"/>
                </a:solidFill>
              </a:rPr>
              <a:t>obedient</a:t>
            </a:r>
            <a:r>
              <a:rPr lang="en-US" dirty="0">
                <a:solidFill>
                  <a:schemeClr val="bg1">
                    <a:lumMod val="75000"/>
                    <a:lumOff val="25000"/>
                  </a:schemeClr>
                </a:solidFill>
              </a:rPr>
              <a:t> unto me.</a:t>
            </a:r>
          </a:p>
          <a:p>
            <a:r>
              <a:rPr lang="en-US" b="1" dirty="0" err="1">
                <a:solidFill>
                  <a:srgbClr val="0070C0"/>
                </a:solidFill>
              </a:rPr>
              <a:t>Prov</a:t>
            </a:r>
            <a:r>
              <a:rPr lang="en-US" b="1" dirty="0">
                <a:solidFill>
                  <a:srgbClr val="0070C0"/>
                </a:solidFill>
              </a:rPr>
              <a:t> 25:12  </a:t>
            </a:r>
            <a:r>
              <a:rPr lang="en-US" dirty="0">
                <a:solidFill>
                  <a:schemeClr val="bg1">
                    <a:lumMod val="75000"/>
                    <a:lumOff val="25000"/>
                  </a:schemeClr>
                </a:solidFill>
              </a:rPr>
              <a:t>As an earring of gold, and an ornament of fine gold, so is a wise </a:t>
            </a:r>
            <a:r>
              <a:rPr lang="en-US" dirty="0" err="1">
                <a:solidFill>
                  <a:schemeClr val="bg1">
                    <a:lumMod val="75000"/>
                    <a:lumOff val="25000"/>
                  </a:schemeClr>
                </a:solidFill>
              </a:rPr>
              <a:t>reprover</a:t>
            </a:r>
            <a:r>
              <a:rPr lang="en-US" dirty="0">
                <a:solidFill>
                  <a:schemeClr val="bg1">
                    <a:lumMod val="75000"/>
                    <a:lumOff val="25000"/>
                  </a:schemeClr>
                </a:solidFill>
              </a:rPr>
              <a:t> upon an </a:t>
            </a:r>
            <a:r>
              <a:rPr lang="en-US" b="1" u="sng" dirty="0">
                <a:solidFill>
                  <a:srgbClr val="7030A0"/>
                </a:solidFill>
              </a:rPr>
              <a:t>obedient</a:t>
            </a:r>
            <a:r>
              <a:rPr lang="en-US" dirty="0">
                <a:solidFill>
                  <a:schemeClr val="bg1">
                    <a:lumMod val="75000"/>
                    <a:lumOff val="25000"/>
                  </a:schemeClr>
                </a:solidFill>
              </a:rPr>
              <a:t> ear.</a:t>
            </a:r>
          </a:p>
          <a:p>
            <a:r>
              <a:rPr lang="en-US" b="1" dirty="0">
                <a:solidFill>
                  <a:srgbClr val="0070C0"/>
                </a:solidFill>
              </a:rPr>
              <a:t>Isa 1:19  </a:t>
            </a:r>
            <a:r>
              <a:rPr lang="en-US" dirty="0">
                <a:solidFill>
                  <a:schemeClr val="bg1">
                    <a:lumMod val="75000"/>
                    <a:lumOff val="25000"/>
                  </a:schemeClr>
                </a:solidFill>
              </a:rPr>
              <a:t>If ye be willing and </a:t>
            </a:r>
            <a:r>
              <a:rPr lang="en-US" b="1" u="sng" dirty="0">
                <a:solidFill>
                  <a:srgbClr val="7030A0"/>
                </a:solidFill>
              </a:rPr>
              <a:t>obedient</a:t>
            </a:r>
            <a:r>
              <a:rPr lang="en-US" dirty="0">
                <a:solidFill>
                  <a:srgbClr val="7030A0"/>
                </a:solidFill>
              </a:rPr>
              <a:t>,</a:t>
            </a:r>
            <a:r>
              <a:rPr lang="en-US" dirty="0">
                <a:solidFill>
                  <a:schemeClr val="bg1">
                    <a:lumMod val="75000"/>
                    <a:lumOff val="25000"/>
                  </a:schemeClr>
                </a:solidFill>
              </a:rPr>
              <a:t> ye shall eat the good of the land:</a:t>
            </a:r>
          </a:p>
          <a:p>
            <a:r>
              <a:rPr lang="en-US" b="1" dirty="0">
                <a:solidFill>
                  <a:srgbClr val="0070C0"/>
                </a:solidFill>
              </a:rPr>
              <a:t>Isa 42:24  </a:t>
            </a:r>
            <a:r>
              <a:rPr lang="en-US" dirty="0">
                <a:solidFill>
                  <a:schemeClr val="bg1">
                    <a:lumMod val="75000"/>
                    <a:lumOff val="25000"/>
                  </a:schemeClr>
                </a:solidFill>
              </a:rPr>
              <a:t>… for they would not walk in His ways, neither were they </a:t>
            </a:r>
            <a:r>
              <a:rPr lang="en-US" b="1" u="sng" dirty="0">
                <a:solidFill>
                  <a:srgbClr val="7030A0"/>
                </a:solidFill>
              </a:rPr>
              <a:t>obedient</a:t>
            </a:r>
            <a:r>
              <a:rPr lang="en-US" dirty="0">
                <a:solidFill>
                  <a:schemeClr val="bg1">
                    <a:lumMod val="75000"/>
                    <a:lumOff val="25000"/>
                  </a:schemeClr>
                </a:solidFill>
              </a:rPr>
              <a:t> unto His law.</a:t>
            </a:r>
          </a:p>
        </p:txBody>
      </p:sp>
    </p:spTree>
    <p:extLst>
      <p:ext uri="{BB962C8B-B14F-4D97-AF65-F5344CB8AC3E}">
        <p14:creationId xmlns:p14="http://schemas.microsoft.com/office/powerpoint/2010/main" val="17349866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flip="none" rotWithShape="1">
          <a:gsLst>
            <a:gs pos="13000">
              <a:schemeClr val="accent5">
                <a:lumMod val="40000"/>
                <a:lumOff val="60000"/>
              </a:schemeClr>
            </a:gs>
            <a:gs pos="30000">
              <a:schemeClr val="accent2">
                <a:lumMod val="60000"/>
                <a:lumOff val="40000"/>
              </a:schemeClr>
            </a:gs>
            <a:gs pos="87000">
              <a:schemeClr val="accent4">
                <a:lumMod val="20000"/>
                <a:lumOff val="80000"/>
              </a:schemeClr>
            </a:gs>
          </a:gsLst>
          <a:lin ang="5400000" scaled="1"/>
          <a:tileRect/>
        </a:gradFill>
        <a:effectLst/>
      </p:bgPr>
    </p:bg>
    <p:spTree>
      <p:nvGrpSpPr>
        <p:cNvPr id="1" name=""/>
        <p:cNvGrpSpPr/>
        <p:nvPr/>
      </p:nvGrpSpPr>
      <p:grpSpPr>
        <a:xfrm>
          <a:off x="0" y="0"/>
          <a:ext cx="0" cy="0"/>
          <a:chOff x="0" y="0"/>
          <a:chExt cx="0" cy="0"/>
        </a:xfrm>
      </p:grpSpPr>
      <p:sp>
        <p:nvSpPr>
          <p:cNvPr id="6" name="Slide Number Placeholder 1"/>
          <p:cNvSpPr>
            <a:spLocks noGrp="1"/>
          </p:cNvSpPr>
          <p:nvPr>
            <p:ph type="sldNum" sz="quarter" idx="12"/>
          </p:nvPr>
        </p:nvSpPr>
        <p:spPr>
          <a:xfrm>
            <a:off x="11495314" y="6333222"/>
            <a:ext cx="595082" cy="365125"/>
          </a:xfrm>
          <a:ln>
            <a:noFill/>
          </a:ln>
        </p:spPr>
        <p:txBody>
          <a:bodyPr/>
          <a:lstStyle/>
          <a:p>
            <a:fld id="{F9EA9ADF-BF16-47CA-967F-74531E511AEB}" type="slidenum">
              <a:rPr lang="en-US" sz="1200" smtClean="0">
                <a:ln>
                  <a:solidFill>
                    <a:srgbClr val="002060"/>
                  </a:solidFill>
                </a:ln>
                <a:solidFill>
                  <a:srgbClr val="0070C0"/>
                </a:solidFill>
              </a:rPr>
              <a:t>16</a:t>
            </a:fld>
            <a:endParaRPr lang="en-US" dirty="0">
              <a:ln>
                <a:solidFill>
                  <a:srgbClr val="002060"/>
                </a:solidFill>
              </a:ln>
              <a:solidFill>
                <a:srgbClr val="0070C0"/>
              </a:solidFill>
            </a:endParaRPr>
          </a:p>
        </p:txBody>
      </p:sp>
      <p:sp>
        <p:nvSpPr>
          <p:cNvPr id="5" name="Content Placeholder 2"/>
          <p:cNvSpPr txBox="1">
            <a:spLocks/>
          </p:cNvSpPr>
          <p:nvPr/>
        </p:nvSpPr>
        <p:spPr>
          <a:xfrm>
            <a:off x="709612" y="1436686"/>
            <a:ext cx="4660674" cy="4837114"/>
          </a:xfrm>
          <a:prstGeom prst="rect">
            <a:avLst/>
          </a:prstGeom>
          <a:solidFill>
            <a:schemeClr val="tx2">
              <a:lumMod val="20000"/>
              <a:lumOff val="80000"/>
            </a:schemeClr>
          </a:solidFill>
          <a:ln w="57150">
            <a:solidFill>
              <a:srgbClr val="008080"/>
            </a:solidFill>
          </a:ln>
          <a:scene3d>
            <a:camera prst="orthographicFront"/>
            <a:lightRig rig="threePt" dir="t"/>
          </a:scene3d>
          <a:sp3d>
            <a:bevelT w="152400" h="50800" prst="softRound"/>
          </a:sp3d>
        </p:spPr>
        <p:txBody>
          <a:bodyPr vert="horz" lIns="91440" tIns="45720" rIns="91440" bIns="45720" rtlCol="0" anchor="ctr">
            <a:normAutofit fontScale="92500" lnSpcReduction="10000"/>
            <a:sp3d extrusionH="57150">
              <a:bevelT w="38100" h="38100"/>
            </a:sp3d>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buNone/>
            </a:pPr>
            <a:r>
              <a:rPr lang="en-US" b="1" dirty="0">
                <a:solidFill>
                  <a:srgbClr val="008080"/>
                </a:solidFill>
                <a:latin typeface="Comic Sans MS" pitchFamily="66" charset="0"/>
              </a:rPr>
              <a:t>Note:  All </a:t>
            </a:r>
            <a:r>
              <a:rPr lang="en-US" sz="2200" b="1" dirty="0">
                <a:solidFill>
                  <a:srgbClr val="008080"/>
                </a:solidFill>
                <a:latin typeface="Comic Sans MS" pitchFamily="66" charset="0"/>
              </a:rPr>
              <a:t>KJV</a:t>
            </a:r>
            <a:r>
              <a:rPr lang="en-US" b="1" dirty="0">
                <a:solidFill>
                  <a:srgbClr val="008080"/>
                </a:solidFill>
                <a:latin typeface="Comic Sans MS" pitchFamily="66" charset="0"/>
              </a:rPr>
              <a:t> references for </a:t>
            </a:r>
            <a:r>
              <a:rPr lang="en-US" b="1" u="sng" dirty="0">
                <a:solidFill>
                  <a:srgbClr val="7030A0"/>
                </a:solidFill>
                <a:latin typeface="Comic Sans MS" pitchFamily="66" charset="0"/>
              </a:rPr>
              <a:t>Obeisance</a:t>
            </a:r>
            <a:r>
              <a:rPr lang="en-US" b="1" dirty="0">
                <a:solidFill>
                  <a:srgbClr val="008080"/>
                </a:solidFill>
                <a:latin typeface="Comic Sans MS" pitchFamily="66" charset="0"/>
              </a:rPr>
              <a:t> are found </a:t>
            </a:r>
            <a:r>
              <a:rPr lang="en-US" b="1" dirty="0">
                <a:solidFill>
                  <a:srgbClr val="FF0000"/>
                </a:solidFill>
                <a:latin typeface="Comic Sans MS" pitchFamily="66" charset="0"/>
              </a:rPr>
              <a:t>only</a:t>
            </a:r>
            <a:r>
              <a:rPr lang="en-US" b="1" dirty="0">
                <a:solidFill>
                  <a:srgbClr val="008080"/>
                </a:solidFill>
                <a:latin typeface="Comic Sans MS" pitchFamily="66" charset="0"/>
              </a:rPr>
              <a:t> </a:t>
            </a:r>
            <a:r>
              <a:rPr lang="en-US" b="1" dirty="0">
                <a:solidFill>
                  <a:srgbClr val="FF0000"/>
                </a:solidFill>
                <a:latin typeface="Comic Sans MS" pitchFamily="66" charset="0"/>
              </a:rPr>
              <a:t>in </a:t>
            </a:r>
            <a:br>
              <a:rPr lang="en-US" b="1" dirty="0">
                <a:solidFill>
                  <a:srgbClr val="FF0000"/>
                </a:solidFill>
                <a:latin typeface="Comic Sans MS" pitchFamily="66" charset="0"/>
              </a:rPr>
            </a:br>
            <a:r>
              <a:rPr lang="en-US" b="1" dirty="0">
                <a:solidFill>
                  <a:srgbClr val="FF0000"/>
                </a:solidFill>
                <a:latin typeface="Comic Sans MS" pitchFamily="66" charset="0"/>
              </a:rPr>
              <a:t>the Torah and the Prophets.</a:t>
            </a:r>
          </a:p>
          <a:p>
            <a:pPr marL="0" indent="0">
              <a:buNone/>
            </a:pPr>
            <a:r>
              <a:rPr lang="en-US" b="1" u="sng" dirty="0">
                <a:solidFill>
                  <a:srgbClr val="7030A0"/>
                </a:solidFill>
                <a:latin typeface="Comic Sans MS" pitchFamily="66" charset="0"/>
              </a:rPr>
              <a:t>Obeisance</a:t>
            </a:r>
            <a:r>
              <a:rPr lang="en-US" b="1" dirty="0">
                <a:solidFill>
                  <a:srgbClr val="008080"/>
                </a:solidFill>
                <a:latin typeface="Comic Sans MS" pitchFamily="66" charset="0"/>
              </a:rPr>
              <a:t> </a:t>
            </a:r>
            <a:r>
              <a:rPr lang="en-US" b="1" dirty="0">
                <a:solidFill>
                  <a:srgbClr val="3333FF"/>
                </a:solidFill>
                <a:latin typeface="Comic Sans MS" pitchFamily="66" charset="0"/>
              </a:rPr>
              <a:t>H7812 </a:t>
            </a:r>
            <a:r>
              <a:rPr lang="en-US" sz="1900" dirty="0">
                <a:solidFill>
                  <a:srgbClr val="3333FF"/>
                </a:solidFill>
                <a:latin typeface="Comic Sans MS" pitchFamily="66" charset="0"/>
              </a:rPr>
              <a:t>[9x]</a:t>
            </a:r>
            <a:r>
              <a:rPr lang="en-US" b="1" dirty="0">
                <a:solidFill>
                  <a:srgbClr val="008080"/>
                </a:solidFill>
                <a:latin typeface="Comic Sans MS" pitchFamily="66" charset="0"/>
              </a:rPr>
              <a:t> </a:t>
            </a:r>
            <a:r>
              <a:rPr lang="en-US" b="1" dirty="0" err="1">
                <a:solidFill>
                  <a:srgbClr val="008080"/>
                </a:solidFill>
                <a:latin typeface="Comic Sans MS" pitchFamily="66" charset="0"/>
              </a:rPr>
              <a:t>shachah</a:t>
            </a:r>
            <a:r>
              <a:rPr lang="en-US" b="1" dirty="0">
                <a:solidFill>
                  <a:srgbClr val="008080"/>
                </a:solidFill>
                <a:latin typeface="Comic Sans MS" pitchFamily="66" charset="0"/>
              </a:rPr>
              <a:t>; a primitive root; to depress, i.e. </a:t>
            </a:r>
            <a:r>
              <a:rPr lang="en-US" b="1" dirty="0">
                <a:solidFill>
                  <a:srgbClr val="0000CC"/>
                </a:solidFill>
                <a:latin typeface="Comic Sans MS" pitchFamily="66" charset="0"/>
              </a:rPr>
              <a:t>p</a:t>
            </a:r>
            <a:r>
              <a:rPr lang="en-US" b="1" u="sng" dirty="0">
                <a:solidFill>
                  <a:srgbClr val="0000CC"/>
                </a:solidFill>
                <a:latin typeface="Comic Sans MS" pitchFamily="66" charset="0"/>
              </a:rPr>
              <a:t>rostrate</a:t>
            </a:r>
            <a:r>
              <a:rPr lang="en-US" b="1" dirty="0">
                <a:solidFill>
                  <a:srgbClr val="008080"/>
                </a:solidFill>
                <a:latin typeface="Comic Sans MS" pitchFamily="66" charset="0"/>
              </a:rPr>
              <a:t> (especially reflexive, </a:t>
            </a:r>
            <a:r>
              <a:rPr lang="en-US" b="1" dirty="0">
                <a:solidFill>
                  <a:srgbClr val="0000CC"/>
                </a:solidFill>
                <a:latin typeface="Comic Sans MS" pitchFamily="66" charset="0"/>
              </a:rPr>
              <a:t>in </a:t>
            </a:r>
            <a:r>
              <a:rPr lang="en-US" b="1" u="sng" dirty="0">
                <a:solidFill>
                  <a:srgbClr val="0000CC"/>
                </a:solidFill>
                <a:latin typeface="Comic Sans MS" pitchFamily="66" charset="0"/>
              </a:rPr>
              <a:t>homa</a:t>
            </a:r>
            <a:r>
              <a:rPr lang="en-US" b="1" dirty="0">
                <a:solidFill>
                  <a:srgbClr val="0000CC"/>
                </a:solidFill>
                <a:latin typeface="Comic Sans MS" pitchFamily="66" charset="0"/>
              </a:rPr>
              <a:t>g</a:t>
            </a:r>
            <a:r>
              <a:rPr lang="en-US" b="1" u="sng" dirty="0">
                <a:solidFill>
                  <a:srgbClr val="0000CC"/>
                </a:solidFill>
                <a:latin typeface="Comic Sans MS" pitchFamily="66" charset="0"/>
              </a:rPr>
              <a:t>e</a:t>
            </a:r>
            <a:r>
              <a:rPr lang="en-US" b="1" dirty="0">
                <a:solidFill>
                  <a:srgbClr val="0000CC"/>
                </a:solidFill>
                <a:latin typeface="Comic Sans MS" pitchFamily="66" charset="0"/>
              </a:rPr>
              <a:t> to </a:t>
            </a:r>
            <a:r>
              <a:rPr lang="en-US" b="1" u="sng" dirty="0">
                <a:solidFill>
                  <a:srgbClr val="0000CC"/>
                </a:solidFill>
                <a:latin typeface="Comic Sans MS" pitchFamily="66" charset="0"/>
              </a:rPr>
              <a:t>ro</a:t>
            </a:r>
            <a:r>
              <a:rPr lang="en-US" b="1" dirty="0">
                <a:solidFill>
                  <a:srgbClr val="0000CC"/>
                </a:solidFill>
                <a:latin typeface="Comic Sans MS" pitchFamily="66" charset="0"/>
              </a:rPr>
              <a:t>y</a:t>
            </a:r>
            <a:r>
              <a:rPr lang="en-US" b="1" u="sng" dirty="0">
                <a:solidFill>
                  <a:srgbClr val="0000CC"/>
                </a:solidFill>
                <a:latin typeface="Comic Sans MS" pitchFamily="66" charset="0"/>
              </a:rPr>
              <a:t>alt</a:t>
            </a:r>
            <a:r>
              <a:rPr lang="en-US" b="1" dirty="0">
                <a:solidFill>
                  <a:srgbClr val="0000CC"/>
                </a:solidFill>
                <a:latin typeface="Comic Sans MS" pitchFamily="66" charset="0"/>
              </a:rPr>
              <a:t>y </a:t>
            </a:r>
            <a:r>
              <a:rPr lang="en-US" b="1" dirty="0">
                <a:solidFill>
                  <a:srgbClr val="008080"/>
                </a:solidFill>
                <a:latin typeface="Comic Sans MS" pitchFamily="66" charset="0"/>
              </a:rPr>
              <a:t>or God </a:t>
            </a:r>
            <a:r>
              <a:rPr lang="en-US" dirty="0">
                <a:solidFill>
                  <a:srgbClr val="008080"/>
                </a:solidFill>
                <a:latin typeface="Comic Sans MS" pitchFamily="66" charset="0"/>
              </a:rPr>
              <a:t>[Elohim]</a:t>
            </a:r>
            <a:r>
              <a:rPr lang="en-US" b="1" dirty="0">
                <a:solidFill>
                  <a:srgbClr val="008080"/>
                </a:solidFill>
                <a:latin typeface="Comic Sans MS" pitchFamily="66" charset="0"/>
              </a:rPr>
              <a:t>).</a:t>
            </a:r>
          </a:p>
          <a:p>
            <a:pPr lvl="1"/>
            <a:r>
              <a:rPr lang="en-US" b="1" dirty="0">
                <a:solidFill>
                  <a:srgbClr val="008080"/>
                </a:solidFill>
                <a:latin typeface="Comic Sans MS" pitchFamily="66" charset="0"/>
              </a:rPr>
              <a:t>In other words – homage and royalty to </a:t>
            </a:r>
            <a:r>
              <a:rPr lang="en-US" b="1" dirty="0">
                <a:solidFill>
                  <a:srgbClr val="0000CC"/>
                </a:solidFill>
                <a:latin typeface="Comic Sans MS" pitchFamily="66" charset="0"/>
              </a:rPr>
              <a:t>Yahuah</a:t>
            </a:r>
            <a:r>
              <a:rPr lang="en-US" b="1" dirty="0">
                <a:solidFill>
                  <a:srgbClr val="008080"/>
                </a:solidFill>
                <a:latin typeface="Comic Sans MS" pitchFamily="66" charset="0"/>
              </a:rPr>
              <a:t> – to worship, bow and bow down – in obeisance and reverence – to fall down, stoop or crouch.</a:t>
            </a:r>
          </a:p>
        </p:txBody>
      </p:sp>
      <p:sp>
        <p:nvSpPr>
          <p:cNvPr id="7" name="Pentagon 6"/>
          <p:cNvSpPr/>
          <p:nvPr/>
        </p:nvSpPr>
        <p:spPr>
          <a:xfrm>
            <a:off x="595084" y="191225"/>
            <a:ext cx="11053340" cy="914400"/>
          </a:xfrm>
          <a:prstGeom prst="homePlate">
            <a:avLst/>
          </a:prstGeom>
          <a:solidFill>
            <a:schemeClr val="accent2">
              <a:lumMod val="40000"/>
              <a:lumOff val="60000"/>
            </a:schemeClr>
          </a:solidFill>
          <a:ln w="38100">
            <a:solidFill>
              <a:schemeClr val="accent4">
                <a:lumMod val="50000"/>
              </a:schemeClr>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spcAft>
                <a:spcPts val="600"/>
              </a:spcAft>
              <a:buClr>
                <a:srgbClr val="008000"/>
              </a:buClr>
            </a:pPr>
            <a:r>
              <a:rPr lang="en-US" sz="4000" b="1" dirty="0">
                <a:ln>
                  <a:solidFill>
                    <a:sysClr val="windowText" lastClr="000000"/>
                  </a:solidFill>
                </a:ln>
                <a:solidFill>
                  <a:srgbClr val="7030A0"/>
                </a:solidFill>
                <a:latin typeface="Comic Sans MS" panose="030F0702030302020204" pitchFamily="66" charset="0"/>
                <a:ea typeface="Times New Roman" panose="02020603050405020304" pitchFamily="18" charset="0"/>
                <a:cs typeface="Times New Roman" panose="02020603050405020304" pitchFamily="18" charset="0"/>
              </a:rPr>
              <a:t>Strong’s Comparison of </a:t>
            </a:r>
            <a:r>
              <a:rPr lang="en-US" sz="4000" b="1" dirty="0">
                <a:ln>
                  <a:solidFill>
                    <a:sysClr val="windowText" lastClr="000000"/>
                  </a:solidFill>
                </a:ln>
                <a:solidFill>
                  <a:srgbClr val="3333FF"/>
                </a:solidFill>
                <a:latin typeface="Comic Sans MS" panose="030F0702030302020204" pitchFamily="66" charset="0"/>
                <a:ea typeface="Times New Roman" panose="02020603050405020304" pitchFamily="18" charset="0"/>
                <a:cs typeface="Times New Roman" panose="02020603050405020304" pitchFamily="18" charset="0"/>
              </a:rPr>
              <a:t>Hebrew</a:t>
            </a:r>
            <a:r>
              <a:rPr lang="en-US" sz="4000" b="1" dirty="0">
                <a:ln>
                  <a:solidFill>
                    <a:sysClr val="windowText" lastClr="000000"/>
                  </a:solidFill>
                </a:ln>
                <a:solidFill>
                  <a:srgbClr val="7030A0"/>
                </a:solidFill>
                <a:latin typeface="Comic Sans MS" panose="030F0702030302020204" pitchFamily="66" charset="0"/>
                <a:ea typeface="Times New Roman" panose="02020603050405020304" pitchFamily="18" charset="0"/>
                <a:cs typeface="Times New Roman" panose="02020603050405020304" pitchFamily="18" charset="0"/>
              </a:rPr>
              <a:t> Obe</a:t>
            </a:r>
            <a:r>
              <a:rPr lang="en-US" sz="4000" b="1" u="sng" dirty="0">
                <a:ln>
                  <a:solidFill>
                    <a:sysClr val="windowText" lastClr="000000"/>
                  </a:solidFill>
                </a:ln>
                <a:solidFill>
                  <a:srgbClr val="7030A0"/>
                </a:solidFill>
                <a:latin typeface="Comic Sans MS" panose="030F0702030302020204" pitchFamily="66" charset="0"/>
                <a:ea typeface="Times New Roman" panose="02020603050405020304" pitchFamily="18" charset="0"/>
                <a:cs typeface="Times New Roman" panose="02020603050405020304" pitchFamily="18" charset="0"/>
              </a:rPr>
              <a:t>isance</a:t>
            </a:r>
            <a:endParaRPr lang="en-CA" sz="5400" u="sng" dirty="0">
              <a:solidFill>
                <a:srgbClr val="7030A0"/>
              </a:solidFill>
              <a:latin typeface="Comic Sans MS" panose="030F0702030302020204" pitchFamily="66" charset="0"/>
              <a:ea typeface="Times New Roman" panose="02020603050405020304" pitchFamily="18" charset="0"/>
              <a:cs typeface="Times New Roman" panose="02020603050405020304" pitchFamily="18" charset="0"/>
            </a:endParaRPr>
          </a:p>
        </p:txBody>
      </p:sp>
      <p:sp>
        <p:nvSpPr>
          <p:cNvPr id="4" name="Rectangle 3"/>
          <p:cNvSpPr/>
          <p:nvPr/>
        </p:nvSpPr>
        <p:spPr>
          <a:xfrm>
            <a:off x="5602514" y="1341436"/>
            <a:ext cx="6110515" cy="5355312"/>
          </a:xfrm>
          <a:prstGeom prst="rect">
            <a:avLst/>
          </a:prstGeom>
        </p:spPr>
        <p:txBody>
          <a:bodyPr wrap="square">
            <a:spAutoFit/>
            <a:scene3d>
              <a:camera prst="orthographicFront"/>
              <a:lightRig rig="threePt" dir="t"/>
            </a:scene3d>
            <a:sp3d extrusionH="57150">
              <a:bevelT w="38100" h="38100"/>
            </a:sp3d>
          </a:bodyPr>
          <a:lstStyle/>
          <a:p>
            <a:r>
              <a:rPr lang="en-US" b="1" dirty="0">
                <a:solidFill>
                  <a:srgbClr val="0070C0"/>
                </a:solidFill>
              </a:rPr>
              <a:t>Gen 37:7 </a:t>
            </a:r>
            <a:r>
              <a:rPr lang="en-US" dirty="0">
                <a:solidFill>
                  <a:schemeClr val="bg1">
                    <a:lumMod val="65000"/>
                    <a:lumOff val="35000"/>
                  </a:schemeClr>
                </a:solidFill>
              </a:rPr>
              <a:t>… and, behold, your sheaves stood round about, and made </a:t>
            </a:r>
            <a:r>
              <a:rPr lang="en-US" b="1" u="sng" dirty="0">
                <a:solidFill>
                  <a:srgbClr val="7030A0"/>
                </a:solidFill>
              </a:rPr>
              <a:t>obeisance</a:t>
            </a:r>
            <a:r>
              <a:rPr lang="en-US" dirty="0">
                <a:solidFill>
                  <a:schemeClr val="bg1">
                    <a:lumMod val="65000"/>
                    <a:lumOff val="35000"/>
                  </a:schemeClr>
                </a:solidFill>
              </a:rPr>
              <a:t> to my sheaf.</a:t>
            </a:r>
          </a:p>
          <a:p>
            <a:r>
              <a:rPr lang="en-US" b="1" dirty="0">
                <a:solidFill>
                  <a:srgbClr val="0070C0"/>
                </a:solidFill>
              </a:rPr>
              <a:t>Gen 37:9  </a:t>
            </a:r>
            <a:r>
              <a:rPr lang="en-US" dirty="0">
                <a:solidFill>
                  <a:schemeClr val="bg1">
                    <a:lumMod val="65000"/>
                    <a:lumOff val="35000"/>
                  </a:schemeClr>
                </a:solidFill>
              </a:rPr>
              <a:t>And he dreamed yet another dream … the sun and the moon and the eleven stars made </a:t>
            </a:r>
            <a:r>
              <a:rPr lang="en-US" b="1" u="sng" dirty="0">
                <a:solidFill>
                  <a:srgbClr val="7030A0"/>
                </a:solidFill>
              </a:rPr>
              <a:t>obeisance</a:t>
            </a:r>
            <a:r>
              <a:rPr lang="en-US" dirty="0">
                <a:solidFill>
                  <a:schemeClr val="bg1">
                    <a:lumMod val="65000"/>
                    <a:lumOff val="35000"/>
                  </a:schemeClr>
                </a:solidFill>
              </a:rPr>
              <a:t> to me.</a:t>
            </a:r>
          </a:p>
          <a:p>
            <a:r>
              <a:rPr lang="en-US" b="1" dirty="0">
                <a:solidFill>
                  <a:srgbClr val="0070C0"/>
                </a:solidFill>
              </a:rPr>
              <a:t>Gen 43:28  </a:t>
            </a:r>
            <a:r>
              <a:rPr lang="en-US" dirty="0">
                <a:solidFill>
                  <a:schemeClr val="bg1">
                    <a:lumMod val="65000"/>
                    <a:lumOff val="35000"/>
                  </a:schemeClr>
                </a:solidFill>
              </a:rPr>
              <a:t>… Thy servant our father ... he is yet alive. </a:t>
            </a:r>
            <a:br>
              <a:rPr lang="en-US" dirty="0">
                <a:solidFill>
                  <a:schemeClr val="bg1">
                    <a:lumMod val="65000"/>
                    <a:lumOff val="35000"/>
                  </a:schemeClr>
                </a:solidFill>
              </a:rPr>
            </a:br>
            <a:r>
              <a:rPr lang="en-US" dirty="0">
                <a:solidFill>
                  <a:schemeClr val="bg1">
                    <a:lumMod val="65000"/>
                    <a:lumOff val="35000"/>
                  </a:schemeClr>
                </a:solidFill>
              </a:rPr>
              <a:t>And they bowed down their heads, and made </a:t>
            </a:r>
            <a:r>
              <a:rPr lang="en-US" b="1" u="sng" dirty="0">
                <a:solidFill>
                  <a:srgbClr val="7030A0"/>
                </a:solidFill>
              </a:rPr>
              <a:t>obeisance</a:t>
            </a:r>
            <a:r>
              <a:rPr lang="en-US" dirty="0">
                <a:solidFill>
                  <a:srgbClr val="7030A0"/>
                </a:solidFill>
              </a:rPr>
              <a:t>.</a:t>
            </a:r>
          </a:p>
          <a:p>
            <a:r>
              <a:rPr lang="en-US" b="1" dirty="0" err="1">
                <a:solidFill>
                  <a:srgbClr val="0070C0"/>
                </a:solidFill>
              </a:rPr>
              <a:t>Exo</a:t>
            </a:r>
            <a:r>
              <a:rPr lang="en-US" b="1" dirty="0">
                <a:solidFill>
                  <a:srgbClr val="0070C0"/>
                </a:solidFill>
              </a:rPr>
              <a:t> 18:7  </a:t>
            </a:r>
            <a:r>
              <a:rPr lang="en-US" dirty="0">
                <a:solidFill>
                  <a:schemeClr val="bg1">
                    <a:lumMod val="65000"/>
                    <a:lumOff val="35000"/>
                  </a:schemeClr>
                </a:solidFill>
              </a:rPr>
              <a:t>And Moses went out to meet his father in law, and did </a:t>
            </a:r>
            <a:r>
              <a:rPr lang="en-US" b="1" u="sng" dirty="0">
                <a:solidFill>
                  <a:srgbClr val="7030A0"/>
                </a:solidFill>
              </a:rPr>
              <a:t>obeisance</a:t>
            </a:r>
            <a:r>
              <a:rPr lang="en-US" dirty="0">
                <a:solidFill>
                  <a:srgbClr val="7030A0"/>
                </a:solidFill>
              </a:rPr>
              <a:t>, </a:t>
            </a:r>
            <a:r>
              <a:rPr lang="en-US" dirty="0">
                <a:solidFill>
                  <a:schemeClr val="bg1">
                    <a:lumMod val="65000"/>
                    <a:lumOff val="35000"/>
                  </a:schemeClr>
                </a:solidFill>
              </a:rPr>
              <a:t>and kissed him … </a:t>
            </a:r>
          </a:p>
          <a:p>
            <a:r>
              <a:rPr lang="en-US" b="1" dirty="0">
                <a:solidFill>
                  <a:srgbClr val="0070C0"/>
                </a:solidFill>
              </a:rPr>
              <a:t>2 Sam 1:2  </a:t>
            </a:r>
            <a:r>
              <a:rPr lang="en-US" dirty="0">
                <a:solidFill>
                  <a:schemeClr val="bg1">
                    <a:lumMod val="65000"/>
                    <a:lumOff val="35000"/>
                  </a:schemeClr>
                </a:solidFill>
              </a:rPr>
              <a:t>It came even to pass on the third day, that, behold, a man came out of the camp from Saul … when he came to David, that he fell to the earth, and did </a:t>
            </a:r>
            <a:r>
              <a:rPr lang="en-US" b="1" u="sng" dirty="0">
                <a:solidFill>
                  <a:srgbClr val="7030A0"/>
                </a:solidFill>
              </a:rPr>
              <a:t>obeisance</a:t>
            </a:r>
            <a:r>
              <a:rPr lang="en-US" dirty="0">
                <a:solidFill>
                  <a:srgbClr val="7030A0"/>
                </a:solidFill>
              </a:rPr>
              <a:t>.</a:t>
            </a:r>
            <a:endParaRPr lang="en-US" dirty="0">
              <a:solidFill>
                <a:schemeClr val="bg1">
                  <a:lumMod val="65000"/>
                  <a:lumOff val="35000"/>
                </a:schemeClr>
              </a:solidFill>
            </a:endParaRPr>
          </a:p>
          <a:p>
            <a:r>
              <a:rPr lang="en-US" b="1" dirty="0">
                <a:solidFill>
                  <a:srgbClr val="0070C0"/>
                </a:solidFill>
              </a:rPr>
              <a:t>2 Sam 14:4  </a:t>
            </a:r>
            <a:r>
              <a:rPr lang="en-US" dirty="0">
                <a:solidFill>
                  <a:schemeClr val="bg1">
                    <a:lumMod val="65000"/>
                    <a:lumOff val="35000"/>
                  </a:schemeClr>
                </a:solidFill>
              </a:rPr>
              <a:t>And when the woman of </a:t>
            </a:r>
            <a:r>
              <a:rPr lang="en-US" dirty="0" err="1">
                <a:solidFill>
                  <a:schemeClr val="bg1">
                    <a:lumMod val="65000"/>
                    <a:lumOff val="35000"/>
                  </a:schemeClr>
                </a:solidFill>
              </a:rPr>
              <a:t>Tekoah</a:t>
            </a:r>
            <a:r>
              <a:rPr lang="en-US" dirty="0">
                <a:solidFill>
                  <a:schemeClr val="bg1">
                    <a:lumMod val="65000"/>
                    <a:lumOff val="35000"/>
                  </a:schemeClr>
                </a:solidFill>
              </a:rPr>
              <a:t> </a:t>
            </a:r>
            <a:r>
              <a:rPr lang="en-US" dirty="0" err="1">
                <a:solidFill>
                  <a:schemeClr val="bg1">
                    <a:lumMod val="65000"/>
                    <a:lumOff val="35000"/>
                  </a:schemeClr>
                </a:solidFill>
              </a:rPr>
              <a:t>spake</a:t>
            </a:r>
            <a:r>
              <a:rPr lang="en-US" dirty="0">
                <a:solidFill>
                  <a:schemeClr val="bg1">
                    <a:lumMod val="65000"/>
                    <a:lumOff val="35000"/>
                  </a:schemeClr>
                </a:solidFill>
              </a:rPr>
              <a:t> to the king, she fell on her face to the ground, and did </a:t>
            </a:r>
            <a:r>
              <a:rPr lang="en-US" b="1" u="sng" dirty="0">
                <a:solidFill>
                  <a:srgbClr val="7030A0"/>
                </a:solidFill>
              </a:rPr>
              <a:t>obeisance</a:t>
            </a:r>
            <a:r>
              <a:rPr lang="en-US" dirty="0">
                <a:solidFill>
                  <a:srgbClr val="7030A0"/>
                </a:solidFill>
              </a:rPr>
              <a:t> …</a:t>
            </a:r>
            <a:r>
              <a:rPr lang="en-US" dirty="0">
                <a:solidFill>
                  <a:schemeClr val="bg1">
                    <a:lumMod val="65000"/>
                    <a:lumOff val="35000"/>
                  </a:schemeClr>
                </a:solidFill>
              </a:rPr>
              <a:t> </a:t>
            </a:r>
          </a:p>
          <a:p>
            <a:r>
              <a:rPr lang="en-US" b="1" dirty="0">
                <a:solidFill>
                  <a:srgbClr val="0070C0"/>
                </a:solidFill>
              </a:rPr>
              <a:t>2 Sam 15:5  </a:t>
            </a:r>
            <a:r>
              <a:rPr lang="en-US" dirty="0">
                <a:solidFill>
                  <a:schemeClr val="bg1">
                    <a:lumMod val="65000"/>
                    <a:lumOff val="35000"/>
                  </a:schemeClr>
                </a:solidFill>
              </a:rPr>
              <a:t>And it was so, that when any man came nigh to him [Absalom] to do him </a:t>
            </a:r>
            <a:r>
              <a:rPr lang="en-US" b="1" u="sng" dirty="0">
                <a:solidFill>
                  <a:srgbClr val="7030A0"/>
                </a:solidFill>
              </a:rPr>
              <a:t>obeisance</a:t>
            </a:r>
            <a:r>
              <a:rPr lang="en-US" dirty="0">
                <a:solidFill>
                  <a:srgbClr val="7030A0"/>
                </a:solidFill>
              </a:rPr>
              <a:t>… </a:t>
            </a:r>
            <a:r>
              <a:rPr lang="en-US" dirty="0">
                <a:solidFill>
                  <a:schemeClr val="bg1">
                    <a:lumMod val="65000"/>
                    <a:lumOff val="35000"/>
                  </a:schemeClr>
                </a:solidFill>
              </a:rPr>
              <a:t>he put forth his hand …</a:t>
            </a:r>
            <a:endParaRPr lang="en-US" dirty="0">
              <a:solidFill>
                <a:srgbClr val="7030A0"/>
              </a:solidFill>
            </a:endParaRPr>
          </a:p>
          <a:p>
            <a:r>
              <a:rPr lang="en-US" b="1" dirty="0">
                <a:solidFill>
                  <a:srgbClr val="0070C0"/>
                </a:solidFill>
              </a:rPr>
              <a:t>1 Kings 1:16  </a:t>
            </a:r>
            <a:r>
              <a:rPr lang="en-US" dirty="0">
                <a:solidFill>
                  <a:schemeClr val="bg1">
                    <a:lumMod val="65000"/>
                    <a:lumOff val="35000"/>
                  </a:schemeClr>
                </a:solidFill>
              </a:rPr>
              <a:t>And Bath-</a:t>
            </a:r>
            <a:r>
              <a:rPr lang="en-US" dirty="0" err="1">
                <a:solidFill>
                  <a:schemeClr val="bg1">
                    <a:lumMod val="65000"/>
                    <a:lumOff val="35000"/>
                  </a:schemeClr>
                </a:solidFill>
              </a:rPr>
              <a:t>sheba</a:t>
            </a:r>
            <a:r>
              <a:rPr lang="en-US" dirty="0">
                <a:solidFill>
                  <a:schemeClr val="bg1">
                    <a:lumMod val="65000"/>
                    <a:lumOff val="35000"/>
                  </a:schemeClr>
                </a:solidFill>
              </a:rPr>
              <a:t> bowed, and did </a:t>
            </a:r>
            <a:r>
              <a:rPr lang="en-US" b="1" u="sng" dirty="0">
                <a:solidFill>
                  <a:srgbClr val="7030A0"/>
                </a:solidFill>
              </a:rPr>
              <a:t>obeisance</a:t>
            </a:r>
            <a:r>
              <a:rPr lang="en-US" dirty="0">
                <a:solidFill>
                  <a:schemeClr val="bg1">
                    <a:lumMod val="65000"/>
                    <a:lumOff val="35000"/>
                  </a:schemeClr>
                </a:solidFill>
              </a:rPr>
              <a:t> unto [David] the king. </a:t>
            </a:r>
          </a:p>
          <a:p>
            <a:r>
              <a:rPr lang="en-US" b="1" dirty="0">
                <a:solidFill>
                  <a:srgbClr val="0070C0"/>
                </a:solidFill>
              </a:rPr>
              <a:t>2 Chron 24:17  </a:t>
            </a:r>
            <a:r>
              <a:rPr lang="en-US" dirty="0">
                <a:solidFill>
                  <a:schemeClr val="bg1">
                    <a:lumMod val="65000"/>
                    <a:lumOff val="35000"/>
                  </a:schemeClr>
                </a:solidFill>
              </a:rPr>
              <a:t>Now after the death of </a:t>
            </a:r>
            <a:r>
              <a:rPr lang="en-US" dirty="0" err="1">
                <a:solidFill>
                  <a:schemeClr val="bg1">
                    <a:lumMod val="65000"/>
                    <a:lumOff val="35000"/>
                  </a:schemeClr>
                </a:solidFill>
              </a:rPr>
              <a:t>Jehoiada</a:t>
            </a:r>
            <a:r>
              <a:rPr lang="en-US" dirty="0">
                <a:solidFill>
                  <a:schemeClr val="bg1">
                    <a:lumMod val="65000"/>
                    <a:lumOff val="35000"/>
                  </a:schemeClr>
                </a:solidFill>
              </a:rPr>
              <a:t> came the princes of Judah, and made </a:t>
            </a:r>
            <a:r>
              <a:rPr lang="en-US" b="1" u="sng" dirty="0">
                <a:solidFill>
                  <a:srgbClr val="7030A0"/>
                </a:solidFill>
              </a:rPr>
              <a:t>obeisance</a:t>
            </a:r>
            <a:r>
              <a:rPr lang="en-US" dirty="0">
                <a:solidFill>
                  <a:schemeClr val="bg1">
                    <a:lumMod val="65000"/>
                    <a:lumOff val="35000"/>
                  </a:schemeClr>
                </a:solidFill>
              </a:rPr>
              <a:t> to the king. </a:t>
            </a:r>
          </a:p>
        </p:txBody>
      </p:sp>
    </p:spTree>
    <p:extLst>
      <p:ext uri="{BB962C8B-B14F-4D97-AF65-F5344CB8AC3E}">
        <p14:creationId xmlns:p14="http://schemas.microsoft.com/office/powerpoint/2010/main" val="112051994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flip="none" rotWithShape="1">
          <a:gsLst>
            <a:gs pos="13000">
              <a:schemeClr val="accent5">
                <a:lumMod val="40000"/>
                <a:lumOff val="60000"/>
              </a:schemeClr>
            </a:gs>
            <a:gs pos="30000">
              <a:schemeClr val="accent2">
                <a:lumMod val="60000"/>
                <a:lumOff val="40000"/>
              </a:schemeClr>
            </a:gs>
            <a:gs pos="87000">
              <a:schemeClr val="accent4">
                <a:lumMod val="20000"/>
                <a:lumOff val="80000"/>
              </a:schemeClr>
            </a:gs>
          </a:gsLst>
          <a:lin ang="5400000" scaled="1"/>
          <a:tileRect/>
        </a:gradFill>
        <a:effectLst/>
      </p:bgPr>
    </p:bg>
    <p:spTree>
      <p:nvGrpSpPr>
        <p:cNvPr id="1" name=""/>
        <p:cNvGrpSpPr/>
        <p:nvPr/>
      </p:nvGrpSpPr>
      <p:grpSpPr>
        <a:xfrm>
          <a:off x="0" y="0"/>
          <a:ext cx="0" cy="0"/>
          <a:chOff x="0" y="0"/>
          <a:chExt cx="0" cy="0"/>
        </a:xfrm>
      </p:grpSpPr>
      <p:sp>
        <p:nvSpPr>
          <p:cNvPr id="6" name="Slide Number Placeholder 1"/>
          <p:cNvSpPr>
            <a:spLocks noGrp="1"/>
          </p:cNvSpPr>
          <p:nvPr>
            <p:ph type="sldNum" sz="quarter" idx="12"/>
          </p:nvPr>
        </p:nvSpPr>
        <p:spPr>
          <a:xfrm>
            <a:off x="11495314" y="6333222"/>
            <a:ext cx="595082" cy="365125"/>
          </a:xfrm>
          <a:ln>
            <a:noFill/>
          </a:ln>
        </p:spPr>
        <p:txBody>
          <a:bodyPr/>
          <a:lstStyle/>
          <a:p>
            <a:fld id="{F9EA9ADF-BF16-47CA-967F-74531E511AEB}" type="slidenum">
              <a:rPr lang="en-US" sz="1200" smtClean="0">
                <a:ln>
                  <a:solidFill>
                    <a:srgbClr val="002060"/>
                  </a:solidFill>
                </a:ln>
                <a:solidFill>
                  <a:srgbClr val="0070C0"/>
                </a:solidFill>
              </a:rPr>
              <a:t>17</a:t>
            </a:fld>
            <a:endParaRPr lang="en-US" dirty="0">
              <a:ln>
                <a:solidFill>
                  <a:srgbClr val="002060"/>
                </a:solidFill>
              </a:ln>
              <a:solidFill>
                <a:srgbClr val="0070C0"/>
              </a:solidFill>
            </a:endParaRPr>
          </a:p>
        </p:txBody>
      </p:sp>
      <p:sp>
        <p:nvSpPr>
          <p:cNvPr id="5" name="Content Placeholder 2"/>
          <p:cNvSpPr txBox="1">
            <a:spLocks/>
          </p:cNvSpPr>
          <p:nvPr/>
        </p:nvSpPr>
        <p:spPr>
          <a:xfrm>
            <a:off x="709612" y="1436686"/>
            <a:ext cx="3973224" cy="4837114"/>
          </a:xfrm>
          <a:prstGeom prst="rect">
            <a:avLst/>
          </a:prstGeom>
          <a:solidFill>
            <a:schemeClr val="tx2">
              <a:lumMod val="20000"/>
              <a:lumOff val="80000"/>
            </a:schemeClr>
          </a:solidFill>
          <a:ln w="57150">
            <a:solidFill>
              <a:srgbClr val="008080"/>
            </a:solidFill>
          </a:ln>
          <a:scene3d>
            <a:camera prst="orthographicFront"/>
            <a:lightRig rig="threePt" dir="t"/>
          </a:scene3d>
          <a:sp3d>
            <a:bevelT w="152400" h="50800" prst="softRound"/>
          </a:sp3d>
        </p:spPr>
        <p:txBody>
          <a:bodyPr vert="horz" lIns="91440" tIns="45720" rIns="91440" bIns="45720" rtlCol="0" anchor="ctr">
            <a:normAutofit lnSpcReduction="10000"/>
            <a:sp3d extrusionH="57150">
              <a:bevelT w="38100" h="38100"/>
            </a:sp3d>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buNone/>
            </a:pPr>
            <a:r>
              <a:rPr lang="en-US" b="1" u="sng" dirty="0">
                <a:solidFill>
                  <a:srgbClr val="008080"/>
                </a:solidFill>
                <a:latin typeface="Comic Sans MS" pitchFamily="66" charset="0"/>
              </a:rPr>
              <a:t>Note</a:t>
            </a:r>
            <a:r>
              <a:rPr lang="en-US" b="1" dirty="0">
                <a:solidFill>
                  <a:srgbClr val="008080"/>
                </a:solidFill>
                <a:latin typeface="Comic Sans MS" pitchFamily="66" charset="0"/>
              </a:rPr>
              <a:t>:  In Strong’s the word </a:t>
            </a:r>
            <a:r>
              <a:rPr lang="en-US" b="1" u="sng" dirty="0">
                <a:solidFill>
                  <a:srgbClr val="7030A0"/>
                </a:solidFill>
                <a:latin typeface="Comic Sans MS" pitchFamily="66" charset="0"/>
              </a:rPr>
              <a:t>Obedient</a:t>
            </a:r>
            <a:r>
              <a:rPr lang="en-US" b="1" dirty="0">
                <a:solidFill>
                  <a:srgbClr val="008080"/>
                </a:solidFill>
                <a:latin typeface="Comic Sans MS" pitchFamily="66" charset="0"/>
              </a:rPr>
              <a:t> is found </a:t>
            </a:r>
            <a:br>
              <a:rPr lang="en-US" b="1" dirty="0">
                <a:solidFill>
                  <a:srgbClr val="008080"/>
                </a:solidFill>
                <a:latin typeface="Comic Sans MS" pitchFamily="66" charset="0"/>
              </a:rPr>
            </a:br>
            <a:r>
              <a:rPr lang="en-US" b="1" dirty="0">
                <a:solidFill>
                  <a:srgbClr val="008080"/>
                </a:solidFill>
                <a:latin typeface="Comic Sans MS" pitchFamily="66" charset="0"/>
              </a:rPr>
              <a:t>8x in the [NT] Restored Covenant in </a:t>
            </a:r>
            <a:r>
              <a:rPr lang="en-US" b="1" dirty="0">
                <a:solidFill>
                  <a:srgbClr val="00B050"/>
                </a:solidFill>
                <a:latin typeface="Comic Sans MS" pitchFamily="66" charset="0"/>
              </a:rPr>
              <a:t>Greek</a:t>
            </a:r>
            <a:r>
              <a:rPr lang="en-US" b="1" dirty="0">
                <a:solidFill>
                  <a:srgbClr val="008080"/>
                </a:solidFill>
                <a:latin typeface="Comic Sans MS" pitchFamily="66" charset="0"/>
              </a:rPr>
              <a:t> using 4 numbers; (G5219; G5218; G5255; </a:t>
            </a:r>
            <a:r>
              <a:rPr lang="en-US" b="1" dirty="0">
                <a:solidFill>
                  <a:srgbClr val="FF0000"/>
                </a:solidFill>
                <a:latin typeface="Comic Sans MS" pitchFamily="66" charset="0"/>
              </a:rPr>
              <a:t>G5293*</a:t>
            </a:r>
            <a:r>
              <a:rPr lang="en-US" b="1" dirty="0">
                <a:solidFill>
                  <a:srgbClr val="008080"/>
                </a:solidFill>
                <a:latin typeface="Comic Sans MS" pitchFamily="66" charset="0"/>
              </a:rPr>
              <a:t>).  </a:t>
            </a:r>
          </a:p>
          <a:p>
            <a:pPr marL="0" indent="0">
              <a:buNone/>
            </a:pPr>
            <a:r>
              <a:rPr lang="en-US" dirty="0">
                <a:solidFill>
                  <a:srgbClr val="FF0000"/>
                </a:solidFill>
                <a:latin typeface="Comic Sans MS" pitchFamily="66" charset="0"/>
              </a:rPr>
              <a:t>*</a:t>
            </a:r>
            <a:r>
              <a:rPr lang="en-US" b="1" u="sng" dirty="0">
                <a:solidFill>
                  <a:srgbClr val="FF0000"/>
                </a:solidFill>
                <a:latin typeface="Comic Sans MS" pitchFamily="66" charset="0"/>
              </a:rPr>
              <a:t>Obedience</a:t>
            </a:r>
            <a:r>
              <a:rPr lang="en-US" b="1" dirty="0">
                <a:solidFill>
                  <a:srgbClr val="008080"/>
                </a:solidFill>
                <a:latin typeface="Comic Sans MS" pitchFamily="66" charset="0"/>
              </a:rPr>
              <a:t> </a:t>
            </a:r>
            <a:r>
              <a:rPr lang="en-US" b="1" dirty="0">
                <a:solidFill>
                  <a:srgbClr val="00B050"/>
                </a:solidFill>
                <a:latin typeface="Comic Sans MS" pitchFamily="66" charset="0"/>
              </a:rPr>
              <a:t>G5293 </a:t>
            </a:r>
            <a:r>
              <a:rPr lang="en-US" b="1" dirty="0">
                <a:solidFill>
                  <a:srgbClr val="008080"/>
                </a:solidFill>
                <a:latin typeface="Comic Sans MS" pitchFamily="66" charset="0"/>
              </a:rPr>
              <a:t>also uses the same Strong’s number as “obed</a:t>
            </a:r>
            <a:r>
              <a:rPr lang="en-US" b="1" dirty="0">
                <a:solidFill>
                  <a:srgbClr val="FF0000"/>
                </a:solidFill>
                <a:latin typeface="Comic Sans MS" pitchFamily="66" charset="0"/>
              </a:rPr>
              <a:t>ient</a:t>
            </a:r>
            <a:r>
              <a:rPr lang="en-US" b="1" dirty="0">
                <a:solidFill>
                  <a:srgbClr val="008080"/>
                </a:solidFill>
                <a:latin typeface="Comic Sans MS" pitchFamily="66" charset="0"/>
              </a:rPr>
              <a:t>”</a:t>
            </a:r>
            <a:r>
              <a:rPr lang="en-US" sz="1800" b="1" dirty="0">
                <a:solidFill>
                  <a:srgbClr val="008080"/>
                </a:solidFill>
                <a:latin typeface="Comic Sans MS" pitchFamily="66" charset="0"/>
              </a:rPr>
              <a:t> </a:t>
            </a:r>
            <a:r>
              <a:rPr lang="en-US" sz="1900" dirty="0">
                <a:solidFill>
                  <a:srgbClr val="3333FF"/>
                </a:solidFill>
                <a:latin typeface="Comic Sans MS" pitchFamily="66" charset="0"/>
              </a:rPr>
              <a:t>[but used only 1x time in 1 </a:t>
            </a:r>
            <a:r>
              <a:rPr lang="en-US" sz="1900" dirty="0" err="1">
                <a:solidFill>
                  <a:srgbClr val="3333FF"/>
                </a:solidFill>
                <a:latin typeface="Comic Sans MS" pitchFamily="66" charset="0"/>
              </a:rPr>
              <a:t>Cor</a:t>
            </a:r>
            <a:r>
              <a:rPr lang="en-US" sz="1900" dirty="0">
                <a:solidFill>
                  <a:srgbClr val="3333FF"/>
                </a:solidFill>
                <a:latin typeface="Comic Sans MS" pitchFamily="66" charset="0"/>
              </a:rPr>
              <a:t> 14:34 in a much different context].</a:t>
            </a:r>
            <a:endParaRPr lang="en-US" sz="1900" b="1" dirty="0">
              <a:solidFill>
                <a:srgbClr val="008080"/>
              </a:solidFill>
              <a:latin typeface="Comic Sans MS" pitchFamily="66" charset="0"/>
            </a:endParaRPr>
          </a:p>
        </p:txBody>
      </p:sp>
      <p:sp>
        <p:nvSpPr>
          <p:cNvPr id="7" name="Pentagon 6"/>
          <p:cNvSpPr/>
          <p:nvPr/>
        </p:nvSpPr>
        <p:spPr>
          <a:xfrm>
            <a:off x="719168" y="191225"/>
            <a:ext cx="10660032" cy="914400"/>
          </a:xfrm>
          <a:prstGeom prst="homePlate">
            <a:avLst/>
          </a:prstGeom>
          <a:solidFill>
            <a:schemeClr val="accent2">
              <a:lumMod val="40000"/>
              <a:lumOff val="60000"/>
            </a:schemeClr>
          </a:solidFill>
          <a:ln w="38100">
            <a:solidFill>
              <a:schemeClr val="accent4">
                <a:lumMod val="50000"/>
              </a:schemeClr>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spcAft>
                <a:spcPts val="600"/>
              </a:spcAft>
              <a:buClr>
                <a:srgbClr val="008000"/>
              </a:buClr>
            </a:pPr>
            <a:r>
              <a:rPr lang="en-US" sz="4000" b="1" dirty="0">
                <a:ln>
                  <a:solidFill>
                    <a:sysClr val="windowText" lastClr="000000"/>
                  </a:solidFill>
                </a:ln>
                <a:solidFill>
                  <a:srgbClr val="7030A0"/>
                </a:solidFill>
                <a:latin typeface="Comic Sans MS" panose="030F0702030302020204" pitchFamily="66" charset="0"/>
                <a:ea typeface="Times New Roman" panose="02020603050405020304" pitchFamily="18" charset="0"/>
                <a:cs typeface="Times New Roman" panose="02020603050405020304" pitchFamily="18" charset="0"/>
              </a:rPr>
              <a:t>Strong’s Comparison of </a:t>
            </a:r>
            <a:r>
              <a:rPr lang="en-US" sz="4000" b="1" dirty="0">
                <a:ln>
                  <a:solidFill>
                    <a:sysClr val="windowText" lastClr="000000"/>
                  </a:solidFill>
                </a:ln>
                <a:solidFill>
                  <a:srgbClr val="00B050"/>
                </a:solidFill>
                <a:latin typeface="Comic Sans MS" panose="030F0702030302020204" pitchFamily="66" charset="0"/>
                <a:ea typeface="Times New Roman" panose="02020603050405020304" pitchFamily="18" charset="0"/>
                <a:cs typeface="Times New Roman" panose="02020603050405020304" pitchFamily="18" charset="0"/>
              </a:rPr>
              <a:t>Greek</a:t>
            </a:r>
            <a:r>
              <a:rPr lang="en-US" sz="4000" b="1" dirty="0">
                <a:ln>
                  <a:solidFill>
                    <a:sysClr val="windowText" lastClr="000000"/>
                  </a:solidFill>
                </a:ln>
                <a:solidFill>
                  <a:srgbClr val="7030A0"/>
                </a:solidFill>
                <a:latin typeface="Comic Sans MS" panose="030F0702030302020204" pitchFamily="66" charset="0"/>
                <a:ea typeface="Times New Roman" panose="02020603050405020304" pitchFamily="18" charset="0"/>
                <a:cs typeface="Times New Roman" panose="02020603050405020304" pitchFamily="18" charset="0"/>
              </a:rPr>
              <a:t> Obe</a:t>
            </a:r>
            <a:r>
              <a:rPr lang="en-US" sz="4000" b="1" u="sng" dirty="0">
                <a:ln>
                  <a:solidFill>
                    <a:sysClr val="windowText" lastClr="000000"/>
                  </a:solidFill>
                </a:ln>
                <a:solidFill>
                  <a:srgbClr val="7030A0"/>
                </a:solidFill>
                <a:latin typeface="Comic Sans MS" panose="030F0702030302020204" pitchFamily="66" charset="0"/>
                <a:ea typeface="Times New Roman" panose="02020603050405020304" pitchFamily="18" charset="0"/>
                <a:cs typeface="Times New Roman" panose="02020603050405020304" pitchFamily="18" charset="0"/>
              </a:rPr>
              <a:t>dien</a:t>
            </a:r>
            <a:r>
              <a:rPr lang="en-US" sz="4000" b="1" u="sng" dirty="0">
                <a:ln>
                  <a:solidFill>
                    <a:sysClr val="windowText" lastClr="000000"/>
                  </a:solidFill>
                </a:ln>
                <a:solidFill>
                  <a:schemeClr val="accent6">
                    <a:lumMod val="50000"/>
                  </a:schemeClr>
                </a:solidFill>
                <a:latin typeface="Comic Sans MS" panose="030F0702030302020204" pitchFamily="66" charset="0"/>
                <a:ea typeface="Times New Roman" panose="02020603050405020304" pitchFamily="18" charset="0"/>
                <a:cs typeface="Times New Roman" panose="02020603050405020304" pitchFamily="18" charset="0"/>
              </a:rPr>
              <a:t>t</a:t>
            </a:r>
            <a:endParaRPr lang="en-CA" sz="5400" u="sng" dirty="0">
              <a:solidFill>
                <a:schemeClr val="accent6">
                  <a:lumMod val="50000"/>
                </a:schemeClr>
              </a:solidFill>
              <a:latin typeface="Comic Sans MS" panose="030F0702030302020204" pitchFamily="66" charset="0"/>
              <a:ea typeface="Times New Roman" panose="02020603050405020304" pitchFamily="18" charset="0"/>
              <a:cs typeface="Times New Roman" panose="02020603050405020304" pitchFamily="18" charset="0"/>
            </a:endParaRPr>
          </a:p>
        </p:txBody>
      </p:sp>
      <p:sp>
        <p:nvSpPr>
          <p:cNvPr id="4" name="Rectangle 3"/>
          <p:cNvSpPr/>
          <p:nvPr/>
        </p:nvSpPr>
        <p:spPr>
          <a:xfrm>
            <a:off x="4791075" y="1267548"/>
            <a:ext cx="7193402" cy="5178341"/>
          </a:xfrm>
          <a:prstGeom prst="rect">
            <a:avLst/>
          </a:prstGeom>
        </p:spPr>
        <p:txBody>
          <a:bodyPr wrap="square">
            <a:spAutoFit/>
            <a:scene3d>
              <a:camera prst="orthographicFront"/>
              <a:lightRig rig="threePt" dir="t"/>
            </a:scene3d>
            <a:sp3d extrusionH="57150">
              <a:bevelT w="38100" h="38100"/>
            </a:sp3d>
          </a:bodyPr>
          <a:lstStyle/>
          <a:p>
            <a:pPr algn="ctr"/>
            <a:r>
              <a:rPr lang="en-US" sz="3200" b="1" dirty="0">
                <a:solidFill>
                  <a:srgbClr val="00B050"/>
                </a:solidFill>
              </a:rPr>
              <a:t>8 Greek Scriptures for “Obedient” </a:t>
            </a:r>
            <a:r>
              <a:rPr lang="en-US" sz="2000" i="1" dirty="0">
                <a:solidFill>
                  <a:srgbClr val="00B050"/>
                </a:solidFill>
              </a:rPr>
              <a:t>KJV</a:t>
            </a:r>
            <a:endParaRPr lang="en-US" sz="3200" dirty="0">
              <a:solidFill>
                <a:srgbClr val="00B050"/>
              </a:solidFill>
            </a:endParaRPr>
          </a:p>
          <a:p>
            <a:pPr algn="ctr"/>
            <a:endParaRPr lang="en-US" sz="1050" b="1" dirty="0">
              <a:solidFill>
                <a:srgbClr val="00B050"/>
              </a:solidFill>
            </a:endParaRPr>
          </a:p>
          <a:p>
            <a:r>
              <a:rPr lang="en-US" b="1" dirty="0">
                <a:solidFill>
                  <a:srgbClr val="00B050"/>
                </a:solidFill>
              </a:rPr>
              <a:t>Acts 6:7 </a:t>
            </a:r>
            <a:r>
              <a:rPr lang="en-US" sz="1600" dirty="0">
                <a:solidFill>
                  <a:srgbClr val="00B050"/>
                </a:solidFill>
              </a:rPr>
              <a:t>[G5219]</a:t>
            </a:r>
            <a:r>
              <a:rPr lang="en-US" sz="1600" b="1" dirty="0">
                <a:solidFill>
                  <a:srgbClr val="00B050"/>
                </a:solidFill>
              </a:rPr>
              <a:t>  </a:t>
            </a:r>
            <a:r>
              <a:rPr lang="en-US" dirty="0">
                <a:solidFill>
                  <a:schemeClr val="bg1">
                    <a:lumMod val="75000"/>
                    <a:lumOff val="25000"/>
                  </a:schemeClr>
                </a:solidFill>
              </a:rPr>
              <a:t>And the word of Elohim increased; … disciples multiplied … and a great company of the priests were </a:t>
            </a:r>
            <a:r>
              <a:rPr lang="en-US" b="1" u="sng" dirty="0">
                <a:solidFill>
                  <a:srgbClr val="7030A0"/>
                </a:solidFill>
              </a:rPr>
              <a:t>obedient</a:t>
            </a:r>
            <a:r>
              <a:rPr lang="en-US" dirty="0">
                <a:solidFill>
                  <a:schemeClr val="bg1">
                    <a:lumMod val="75000"/>
                    <a:lumOff val="25000"/>
                  </a:schemeClr>
                </a:solidFill>
              </a:rPr>
              <a:t> to the faith.</a:t>
            </a:r>
          </a:p>
          <a:p>
            <a:r>
              <a:rPr lang="en-US" b="1" dirty="0">
                <a:solidFill>
                  <a:srgbClr val="00B050"/>
                </a:solidFill>
              </a:rPr>
              <a:t>Rom 15:18 </a:t>
            </a:r>
            <a:r>
              <a:rPr lang="en-US" sz="1600" dirty="0">
                <a:solidFill>
                  <a:srgbClr val="00B050"/>
                </a:solidFill>
              </a:rPr>
              <a:t>[G5218]</a:t>
            </a:r>
            <a:r>
              <a:rPr lang="en-US" b="1" dirty="0">
                <a:solidFill>
                  <a:srgbClr val="00B050"/>
                </a:solidFill>
              </a:rPr>
              <a:t>  </a:t>
            </a:r>
            <a:r>
              <a:rPr lang="en-US" dirty="0">
                <a:solidFill>
                  <a:schemeClr val="bg1">
                    <a:lumMod val="75000"/>
                    <a:lumOff val="25000"/>
                  </a:schemeClr>
                </a:solidFill>
              </a:rPr>
              <a:t>For I will not dare to speak of any of those things which </a:t>
            </a:r>
            <a:r>
              <a:rPr lang="en-US" b="1" dirty="0">
                <a:solidFill>
                  <a:srgbClr val="0000CC"/>
                </a:solidFill>
              </a:rPr>
              <a:t>Yahusha</a:t>
            </a:r>
            <a:r>
              <a:rPr lang="en-US" dirty="0">
                <a:solidFill>
                  <a:schemeClr val="bg1">
                    <a:lumMod val="75000"/>
                    <a:lumOff val="25000"/>
                  </a:schemeClr>
                </a:solidFill>
              </a:rPr>
              <a:t> hath not wrought by me, to make the Gentiles obedient, </a:t>
            </a:r>
            <a:br>
              <a:rPr lang="en-US" dirty="0">
                <a:solidFill>
                  <a:schemeClr val="bg1">
                    <a:lumMod val="75000"/>
                    <a:lumOff val="25000"/>
                  </a:schemeClr>
                </a:solidFill>
              </a:rPr>
            </a:br>
            <a:r>
              <a:rPr lang="en-US" dirty="0">
                <a:solidFill>
                  <a:schemeClr val="bg1">
                    <a:lumMod val="75000"/>
                    <a:lumOff val="25000"/>
                  </a:schemeClr>
                </a:solidFill>
              </a:rPr>
              <a:t>by word and deed.</a:t>
            </a:r>
          </a:p>
          <a:p>
            <a:r>
              <a:rPr lang="en-US" b="1" dirty="0">
                <a:solidFill>
                  <a:srgbClr val="00B050"/>
                </a:solidFill>
              </a:rPr>
              <a:t>2 </a:t>
            </a:r>
            <a:r>
              <a:rPr lang="en-US" b="1" dirty="0" err="1">
                <a:solidFill>
                  <a:srgbClr val="00B050"/>
                </a:solidFill>
              </a:rPr>
              <a:t>Cor</a:t>
            </a:r>
            <a:r>
              <a:rPr lang="en-US" b="1" dirty="0">
                <a:solidFill>
                  <a:srgbClr val="00B050"/>
                </a:solidFill>
              </a:rPr>
              <a:t> 2:9 </a:t>
            </a:r>
            <a:r>
              <a:rPr lang="en-US" sz="1600" dirty="0">
                <a:solidFill>
                  <a:srgbClr val="00B050"/>
                </a:solidFill>
              </a:rPr>
              <a:t>[G5255]</a:t>
            </a:r>
            <a:r>
              <a:rPr lang="en-US" b="1" dirty="0">
                <a:solidFill>
                  <a:srgbClr val="00B050"/>
                </a:solidFill>
              </a:rPr>
              <a:t>  </a:t>
            </a:r>
            <a:r>
              <a:rPr lang="en-US" dirty="0">
                <a:solidFill>
                  <a:schemeClr val="bg1">
                    <a:lumMod val="75000"/>
                    <a:lumOff val="25000"/>
                  </a:schemeClr>
                </a:solidFill>
              </a:rPr>
              <a:t>For to this end also did I write, that I might know the proof of you, whether ye be </a:t>
            </a:r>
            <a:r>
              <a:rPr lang="en-US" b="1" u="sng" dirty="0">
                <a:solidFill>
                  <a:srgbClr val="7030A0"/>
                </a:solidFill>
              </a:rPr>
              <a:t>obedient</a:t>
            </a:r>
            <a:r>
              <a:rPr lang="en-US" dirty="0">
                <a:solidFill>
                  <a:schemeClr val="bg1">
                    <a:lumMod val="75000"/>
                    <a:lumOff val="25000"/>
                  </a:schemeClr>
                </a:solidFill>
              </a:rPr>
              <a:t> in all things.</a:t>
            </a:r>
          </a:p>
          <a:p>
            <a:r>
              <a:rPr lang="en-US" b="1" dirty="0" err="1">
                <a:solidFill>
                  <a:srgbClr val="00B050"/>
                </a:solidFill>
              </a:rPr>
              <a:t>Eph</a:t>
            </a:r>
            <a:r>
              <a:rPr lang="en-US" b="1" dirty="0">
                <a:solidFill>
                  <a:srgbClr val="00B050"/>
                </a:solidFill>
              </a:rPr>
              <a:t> 6:5 </a:t>
            </a:r>
            <a:r>
              <a:rPr lang="en-US" sz="1600" b="1" dirty="0">
                <a:solidFill>
                  <a:srgbClr val="00B050"/>
                </a:solidFill>
              </a:rPr>
              <a:t>[</a:t>
            </a:r>
            <a:r>
              <a:rPr lang="en-US" sz="1600" dirty="0">
                <a:solidFill>
                  <a:srgbClr val="00B050"/>
                </a:solidFill>
              </a:rPr>
              <a:t>G5219]</a:t>
            </a:r>
            <a:r>
              <a:rPr lang="en-US" b="1" dirty="0">
                <a:solidFill>
                  <a:srgbClr val="00B050"/>
                </a:solidFill>
              </a:rPr>
              <a:t>  </a:t>
            </a:r>
            <a:r>
              <a:rPr lang="en-US" dirty="0">
                <a:solidFill>
                  <a:schemeClr val="bg1">
                    <a:lumMod val="75000"/>
                    <a:lumOff val="25000"/>
                  </a:schemeClr>
                </a:solidFill>
              </a:rPr>
              <a:t>Servants, be </a:t>
            </a:r>
            <a:r>
              <a:rPr lang="en-US" b="1" u="sng" dirty="0">
                <a:solidFill>
                  <a:srgbClr val="7030A0"/>
                </a:solidFill>
              </a:rPr>
              <a:t>obedient</a:t>
            </a:r>
            <a:r>
              <a:rPr lang="en-US" dirty="0">
                <a:solidFill>
                  <a:schemeClr val="bg1">
                    <a:lumMod val="75000"/>
                    <a:lumOff val="25000"/>
                  </a:schemeClr>
                </a:solidFill>
              </a:rPr>
              <a:t> to them that are your masters … </a:t>
            </a:r>
          </a:p>
          <a:p>
            <a:r>
              <a:rPr lang="en-US" b="1" dirty="0">
                <a:solidFill>
                  <a:srgbClr val="00B050"/>
                </a:solidFill>
              </a:rPr>
              <a:t>Phil 2:8 </a:t>
            </a:r>
            <a:r>
              <a:rPr lang="en-US" sz="1600" dirty="0">
                <a:solidFill>
                  <a:srgbClr val="00B050"/>
                </a:solidFill>
              </a:rPr>
              <a:t>[G5255]</a:t>
            </a:r>
            <a:r>
              <a:rPr lang="en-US" b="1" dirty="0">
                <a:solidFill>
                  <a:srgbClr val="00B050"/>
                </a:solidFill>
              </a:rPr>
              <a:t>  </a:t>
            </a:r>
            <a:r>
              <a:rPr lang="en-US" dirty="0">
                <a:solidFill>
                  <a:schemeClr val="bg1">
                    <a:lumMod val="75000"/>
                    <a:lumOff val="25000"/>
                  </a:schemeClr>
                </a:solidFill>
              </a:rPr>
              <a:t>And being found in fashion as a man, he humbled himself, and became </a:t>
            </a:r>
            <a:r>
              <a:rPr lang="en-US" b="1" u="sng" dirty="0">
                <a:solidFill>
                  <a:srgbClr val="7030A0"/>
                </a:solidFill>
              </a:rPr>
              <a:t>obedient</a:t>
            </a:r>
            <a:r>
              <a:rPr lang="en-US" dirty="0">
                <a:solidFill>
                  <a:schemeClr val="bg1">
                    <a:lumMod val="75000"/>
                    <a:lumOff val="25000"/>
                  </a:schemeClr>
                </a:solidFill>
              </a:rPr>
              <a:t> unto death, even the death of the cross.</a:t>
            </a:r>
          </a:p>
          <a:p>
            <a:r>
              <a:rPr lang="en-US" b="1" dirty="0">
                <a:solidFill>
                  <a:srgbClr val="00B050"/>
                </a:solidFill>
              </a:rPr>
              <a:t>Titus 2:5, 9 </a:t>
            </a:r>
            <a:r>
              <a:rPr lang="en-US" sz="1600" dirty="0">
                <a:solidFill>
                  <a:srgbClr val="00B050"/>
                </a:solidFill>
              </a:rPr>
              <a:t>[G5293]  </a:t>
            </a:r>
            <a:r>
              <a:rPr lang="en-US" dirty="0">
                <a:solidFill>
                  <a:schemeClr val="bg1">
                    <a:lumMod val="75000"/>
                    <a:lumOff val="25000"/>
                  </a:schemeClr>
                </a:solidFill>
              </a:rPr>
              <a:t>To be discreet, chaste, keepers at home, good, </a:t>
            </a:r>
            <a:r>
              <a:rPr lang="en-US" b="1" u="sng" dirty="0">
                <a:solidFill>
                  <a:srgbClr val="7030A0"/>
                </a:solidFill>
              </a:rPr>
              <a:t>obedient</a:t>
            </a:r>
            <a:r>
              <a:rPr lang="en-US" dirty="0">
                <a:solidFill>
                  <a:schemeClr val="bg1">
                    <a:lumMod val="75000"/>
                    <a:lumOff val="25000"/>
                  </a:schemeClr>
                </a:solidFill>
              </a:rPr>
              <a:t> to their own husbands, that the word of Elohim be not blasphemed.  </a:t>
            </a:r>
            <a:r>
              <a:rPr lang="en-US" b="1" dirty="0">
                <a:solidFill>
                  <a:srgbClr val="00B050"/>
                </a:solidFill>
              </a:rPr>
              <a:t>9</a:t>
            </a:r>
            <a:r>
              <a:rPr lang="en-US" dirty="0">
                <a:solidFill>
                  <a:schemeClr val="bg1">
                    <a:lumMod val="75000"/>
                    <a:lumOff val="25000"/>
                  </a:schemeClr>
                </a:solidFill>
              </a:rPr>
              <a:t> Exhort servants to be </a:t>
            </a:r>
            <a:r>
              <a:rPr lang="en-US" b="1" u="sng" dirty="0">
                <a:solidFill>
                  <a:srgbClr val="7030A0"/>
                </a:solidFill>
              </a:rPr>
              <a:t>obedient</a:t>
            </a:r>
            <a:r>
              <a:rPr lang="en-US" dirty="0">
                <a:solidFill>
                  <a:schemeClr val="bg1">
                    <a:lumMod val="75000"/>
                    <a:lumOff val="25000"/>
                  </a:schemeClr>
                </a:solidFill>
              </a:rPr>
              <a:t> unto their own masters … </a:t>
            </a:r>
          </a:p>
          <a:p>
            <a:r>
              <a:rPr lang="en-US" b="1" dirty="0">
                <a:solidFill>
                  <a:srgbClr val="00B050"/>
                </a:solidFill>
              </a:rPr>
              <a:t>1 Peter 1:14 </a:t>
            </a:r>
            <a:r>
              <a:rPr lang="en-US" sz="1600" dirty="0">
                <a:solidFill>
                  <a:srgbClr val="00B050"/>
                </a:solidFill>
              </a:rPr>
              <a:t>[G5218]</a:t>
            </a:r>
            <a:r>
              <a:rPr lang="en-US" b="1" dirty="0">
                <a:solidFill>
                  <a:srgbClr val="00B050"/>
                </a:solidFill>
              </a:rPr>
              <a:t>  </a:t>
            </a:r>
            <a:r>
              <a:rPr lang="en-US" dirty="0">
                <a:solidFill>
                  <a:schemeClr val="bg1">
                    <a:lumMod val="75000"/>
                    <a:lumOff val="25000"/>
                  </a:schemeClr>
                </a:solidFill>
              </a:rPr>
              <a:t>As </a:t>
            </a:r>
            <a:r>
              <a:rPr lang="en-US" b="1" u="sng" dirty="0">
                <a:solidFill>
                  <a:srgbClr val="7030A0"/>
                </a:solidFill>
              </a:rPr>
              <a:t>obedient</a:t>
            </a:r>
            <a:r>
              <a:rPr lang="en-US" dirty="0">
                <a:solidFill>
                  <a:schemeClr val="bg1">
                    <a:lumMod val="75000"/>
                    <a:lumOff val="25000"/>
                  </a:schemeClr>
                </a:solidFill>
              </a:rPr>
              <a:t> children, not fashioning yourselves according to the former lusts in your ignorance:</a:t>
            </a:r>
          </a:p>
          <a:p>
            <a:r>
              <a:rPr lang="en-US" dirty="0">
                <a:solidFill>
                  <a:srgbClr val="00B050"/>
                </a:solidFill>
              </a:rPr>
              <a:t> </a:t>
            </a:r>
          </a:p>
        </p:txBody>
      </p:sp>
      <p:sp>
        <p:nvSpPr>
          <p:cNvPr id="8" name="Content Placeholder 2"/>
          <p:cNvSpPr txBox="1">
            <a:spLocks/>
          </p:cNvSpPr>
          <p:nvPr/>
        </p:nvSpPr>
        <p:spPr>
          <a:xfrm>
            <a:off x="4899745" y="6211516"/>
            <a:ext cx="6773445" cy="468745"/>
          </a:xfrm>
          <a:prstGeom prst="homePlate">
            <a:avLst>
              <a:gd name="adj" fmla="val 54574"/>
            </a:avLst>
          </a:prstGeom>
          <a:solidFill>
            <a:schemeClr val="tx2">
              <a:lumMod val="20000"/>
              <a:lumOff val="80000"/>
            </a:schemeClr>
          </a:solidFill>
          <a:ln w="57150">
            <a:solidFill>
              <a:srgbClr val="008080"/>
            </a:solidFill>
          </a:ln>
          <a:scene3d>
            <a:camera prst="orthographicFront"/>
            <a:lightRig rig="threePt" dir="t"/>
          </a:scene3d>
          <a:sp3d>
            <a:bevelT w="152400" h="50800" prst="softRound"/>
          </a:sp3d>
        </p:spPr>
        <p:txBody>
          <a:bodyPr vert="horz" lIns="91440" tIns="45720" rIns="91440" bIns="45720" rtlCol="0" anchor="ctr">
            <a:normAutofit fontScale="62500" lnSpcReduction="20000"/>
            <a:sp3d extrusionH="57150">
              <a:bevelT w="38100" h="38100"/>
            </a:sp3d>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buNone/>
            </a:pPr>
            <a:r>
              <a:rPr lang="en-US" b="1" dirty="0">
                <a:solidFill>
                  <a:srgbClr val="FF0000"/>
                </a:solidFill>
                <a:latin typeface="Comic Sans MS" pitchFamily="66" charset="0"/>
              </a:rPr>
              <a:t>Note: 1 </a:t>
            </a:r>
            <a:r>
              <a:rPr lang="en-US" b="1" dirty="0" err="1">
                <a:solidFill>
                  <a:srgbClr val="FF0000"/>
                </a:solidFill>
                <a:latin typeface="Comic Sans MS" pitchFamily="66" charset="0"/>
              </a:rPr>
              <a:t>Cor</a:t>
            </a:r>
            <a:r>
              <a:rPr lang="en-US" b="1" dirty="0">
                <a:solidFill>
                  <a:srgbClr val="FF0000"/>
                </a:solidFill>
                <a:latin typeface="Comic Sans MS" pitchFamily="66" charset="0"/>
              </a:rPr>
              <a:t> 14:34 </a:t>
            </a:r>
            <a:r>
              <a:rPr lang="en-US" b="1" dirty="0">
                <a:solidFill>
                  <a:srgbClr val="7030A0"/>
                </a:solidFill>
                <a:latin typeface="Comic Sans MS" pitchFamily="66" charset="0"/>
              </a:rPr>
              <a:t>(</a:t>
            </a:r>
            <a:r>
              <a:rPr lang="en-US" b="1" dirty="0">
                <a:solidFill>
                  <a:srgbClr val="FF0000"/>
                </a:solidFill>
                <a:latin typeface="Comic Sans MS" pitchFamily="66" charset="0"/>
              </a:rPr>
              <a:t>G5293/obedience</a:t>
            </a:r>
            <a:r>
              <a:rPr lang="en-US" b="1" dirty="0">
                <a:solidFill>
                  <a:srgbClr val="7030A0"/>
                </a:solidFill>
                <a:latin typeface="Comic Sans MS" pitchFamily="66" charset="0"/>
              </a:rPr>
              <a:t>) will be addressed separately</a:t>
            </a:r>
            <a:r>
              <a:rPr lang="en-US" sz="1800" b="1" dirty="0">
                <a:solidFill>
                  <a:srgbClr val="7030A0"/>
                </a:solidFill>
                <a:latin typeface="Comic Sans MS" pitchFamily="66" charset="0"/>
              </a:rPr>
              <a:t>.</a:t>
            </a:r>
            <a:endParaRPr lang="en-US" sz="1800" b="1" dirty="0">
              <a:solidFill>
                <a:srgbClr val="008080"/>
              </a:solidFill>
              <a:latin typeface="Comic Sans MS" pitchFamily="66" charset="0"/>
            </a:endParaRPr>
          </a:p>
        </p:txBody>
      </p:sp>
    </p:spTree>
    <p:extLst>
      <p:ext uri="{BB962C8B-B14F-4D97-AF65-F5344CB8AC3E}">
        <p14:creationId xmlns:p14="http://schemas.microsoft.com/office/powerpoint/2010/main" val="38925334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flip="none" rotWithShape="1">
          <a:gsLst>
            <a:gs pos="30000">
              <a:schemeClr val="accent6">
                <a:lumMod val="60000"/>
                <a:lumOff val="40000"/>
              </a:schemeClr>
            </a:gs>
            <a:gs pos="50000">
              <a:schemeClr val="accent4">
                <a:lumMod val="40000"/>
                <a:lumOff val="60000"/>
              </a:schemeClr>
            </a:gs>
            <a:gs pos="87000">
              <a:schemeClr val="accent2">
                <a:lumMod val="40000"/>
                <a:lumOff val="60000"/>
              </a:schemeClr>
            </a:gs>
          </a:gsLst>
          <a:path path="circle">
            <a:fillToRect t="100000" r="100000"/>
          </a:path>
          <a:tileRect l="-100000" b="-100000"/>
        </a:gradFill>
        <a:effectLst/>
      </p:bgPr>
    </p:bg>
    <p:spTree>
      <p:nvGrpSpPr>
        <p:cNvPr id="1" name=""/>
        <p:cNvGrpSpPr/>
        <p:nvPr/>
      </p:nvGrpSpPr>
      <p:grpSpPr>
        <a:xfrm>
          <a:off x="0" y="0"/>
          <a:ext cx="0" cy="0"/>
          <a:chOff x="0" y="0"/>
          <a:chExt cx="0" cy="0"/>
        </a:xfrm>
      </p:grpSpPr>
      <p:sp>
        <p:nvSpPr>
          <p:cNvPr id="5" name="Slide Number Placeholder 1"/>
          <p:cNvSpPr>
            <a:spLocks noGrp="1"/>
          </p:cNvSpPr>
          <p:nvPr>
            <p:ph type="sldNum" sz="quarter" idx="12"/>
          </p:nvPr>
        </p:nvSpPr>
        <p:spPr>
          <a:xfrm>
            <a:off x="11495314" y="6333222"/>
            <a:ext cx="595082" cy="365125"/>
          </a:xfrm>
          <a:ln>
            <a:noFill/>
          </a:ln>
        </p:spPr>
        <p:txBody>
          <a:bodyPr/>
          <a:lstStyle/>
          <a:p>
            <a:fld id="{F9EA9ADF-BF16-47CA-967F-74531E511AEB}" type="slidenum">
              <a:rPr lang="en-US" sz="1200" smtClean="0">
                <a:ln>
                  <a:solidFill>
                    <a:srgbClr val="002060"/>
                  </a:solidFill>
                </a:ln>
                <a:solidFill>
                  <a:srgbClr val="0070C0"/>
                </a:solidFill>
              </a:rPr>
              <a:t>18</a:t>
            </a:fld>
            <a:endParaRPr lang="en-US" dirty="0">
              <a:ln>
                <a:solidFill>
                  <a:srgbClr val="002060"/>
                </a:solidFill>
              </a:ln>
              <a:solidFill>
                <a:srgbClr val="0070C0"/>
              </a:solidFill>
            </a:endParaRPr>
          </a:p>
        </p:txBody>
      </p:sp>
      <p:sp>
        <p:nvSpPr>
          <p:cNvPr id="6" name="Content Placeholder 2"/>
          <p:cNvSpPr txBox="1">
            <a:spLocks/>
          </p:cNvSpPr>
          <p:nvPr/>
        </p:nvSpPr>
        <p:spPr>
          <a:xfrm>
            <a:off x="709612" y="1380171"/>
            <a:ext cx="10707688" cy="4837114"/>
          </a:xfrm>
          <a:prstGeom prst="rect">
            <a:avLst/>
          </a:prstGeom>
          <a:solidFill>
            <a:schemeClr val="tx2">
              <a:lumMod val="20000"/>
              <a:lumOff val="80000"/>
            </a:schemeClr>
          </a:solidFill>
          <a:ln w="57150">
            <a:solidFill>
              <a:srgbClr val="008080"/>
            </a:solidFill>
          </a:ln>
          <a:scene3d>
            <a:camera prst="orthographicFront"/>
            <a:lightRig rig="threePt" dir="t"/>
          </a:scene3d>
          <a:sp3d>
            <a:bevelT w="152400" h="50800" prst="softRound"/>
          </a:sp3d>
        </p:spPr>
        <p:txBody>
          <a:bodyPr vert="horz" lIns="91440" tIns="45720" rIns="91440" bIns="45720" rtlCol="0" anchor="ctr">
            <a:normAutofit fontScale="92500"/>
            <a:sp3d extrusionH="57150">
              <a:bevelT w="38100" h="38100"/>
            </a:sp3d>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buNone/>
            </a:pPr>
            <a:r>
              <a:rPr lang="en-US" sz="2600" b="1" dirty="0">
                <a:solidFill>
                  <a:srgbClr val="008080"/>
                </a:solidFill>
                <a:latin typeface="Comic Sans MS" pitchFamily="66" charset="0"/>
              </a:rPr>
              <a:t>Obedience is found 12 times in the </a:t>
            </a:r>
            <a:r>
              <a:rPr lang="en-US" sz="2000" b="1" dirty="0">
                <a:solidFill>
                  <a:srgbClr val="008080"/>
                </a:solidFill>
                <a:latin typeface="Comic Sans MS" pitchFamily="66" charset="0"/>
              </a:rPr>
              <a:t>NT</a:t>
            </a:r>
            <a:r>
              <a:rPr lang="en-US" sz="2800" b="1" dirty="0">
                <a:solidFill>
                  <a:srgbClr val="008080"/>
                </a:solidFill>
                <a:latin typeface="Comic Sans MS" pitchFamily="66" charset="0"/>
              </a:rPr>
              <a:t> </a:t>
            </a:r>
            <a:r>
              <a:rPr lang="en-US" sz="2600" b="1" dirty="0">
                <a:solidFill>
                  <a:srgbClr val="008080"/>
                </a:solidFill>
                <a:latin typeface="Comic Sans MS" pitchFamily="66" charset="0"/>
              </a:rPr>
              <a:t>Restored Covenant like this:</a:t>
            </a:r>
            <a:r>
              <a:rPr lang="en-US" sz="2600" b="1" u="sng" dirty="0">
                <a:solidFill>
                  <a:srgbClr val="008080"/>
                </a:solidFill>
                <a:latin typeface="Comic Sans MS" pitchFamily="66" charset="0"/>
              </a:rPr>
              <a:t> </a:t>
            </a:r>
            <a:endParaRPr lang="en-US" sz="2800" b="1" u="sng" dirty="0">
              <a:solidFill>
                <a:srgbClr val="008080"/>
              </a:solidFill>
              <a:latin typeface="Comic Sans MS" pitchFamily="66" charset="0"/>
            </a:endParaRPr>
          </a:p>
          <a:p>
            <a:pPr marL="0" indent="0">
              <a:buNone/>
            </a:pPr>
            <a:r>
              <a:rPr lang="en-US" sz="2800" b="1" u="sng" dirty="0">
                <a:solidFill>
                  <a:srgbClr val="008080"/>
                </a:solidFill>
                <a:latin typeface="Comic Sans MS" pitchFamily="66" charset="0"/>
              </a:rPr>
              <a:t>Obedience</a:t>
            </a:r>
            <a:r>
              <a:rPr lang="en-US" sz="2800" b="1" dirty="0">
                <a:solidFill>
                  <a:srgbClr val="008080"/>
                </a:solidFill>
                <a:latin typeface="Comic Sans MS" pitchFamily="66" charset="0"/>
              </a:rPr>
              <a:t> </a:t>
            </a:r>
            <a:r>
              <a:rPr lang="en-US" sz="2800" b="1" dirty="0">
                <a:solidFill>
                  <a:srgbClr val="00B050"/>
                </a:solidFill>
                <a:latin typeface="Comic Sans MS" pitchFamily="66" charset="0"/>
              </a:rPr>
              <a:t>G5218 </a:t>
            </a:r>
            <a:r>
              <a:rPr lang="en-US" sz="2000" dirty="0">
                <a:solidFill>
                  <a:srgbClr val="3333FF"/>
                </a:solidFill>
                <a:latin typeface="Comic Sans MS" pitchFamily="66" charset="0"/>
              </a:rPr>
              <a:t>[11x]  </a:t>
            </a:r>
            <a:r>
              <a:rPr lang="en-US" sz="2800" b="1" dirty="0" err="1">
                <a:solidFill>
                  <a:srgbClr val="008080"/>
                </a:solidFill>
                <a:latin typeface="Comic Sans MS" pitchFamily="66" charset="0"/>
              </a:rPr>
              <a:t>hupakoe</a:t>
            </a:r>
            <a:r>
              <a:rPr lang="en-US" sz="2800" b="1" dirty="0">
                <a:solidFill>
                  <a:srgbClr val="008080"/>
                </a:solidFill>
                <a:latin typeface="Comic Sans MS" pitchFamily="66" charset="0"/>
              </a:rPr>
              <a:t>; from G5219; </a:t>
            </a:r>
            <a:r>
              <a:rPr lang="en-US" sz="2800" b="1" u="sng" dirty="0">
                <a:solidFill>
                  <a:srgbClr val="008080"/>
                </a:solidFill>
                <a:latin typeface="Comic Sans MS" pitchFamily="66" charset="0"/>
              </a:rPr>
              <a:t>attentive hearkenin</a:t>
            </a:r>
            <a:r>
              <a:rPr lang="en-US" sz="2800" b="1" dirty="0">
                <a:solidFill>
                  <a:srgbClr val="008080"/>
                </a:solidFill>
                <a:latin typeface="Comic Sans MS" pitchFamily="66" charset="0"/>
              </a:rPr>
              <a:t>g, i.e. (by implication) </a:t>
            </a:r>
            <a:r>
              <a:rPr lang="en-US" sz="2800" b="1" u="sng" dirty="0">
                <a:solidFill>
                  <a:srgbClr val="008080"/>
                </a:solidFill>
                <a:latin typeface="Comic Sans MS" pitchFamily="66" charset="0"/>
              </a:rPr>
              <a:t>com</a:t>
            </a:r>
            <a:r>
              <a:rPr lang="en-US" sz="2800" b="1" dirty="0">
                <a:solidFill>
                  <a:srgbClr val="008080"/>
                </a:solidFill>
                <a:latin typeface="Comic Sans MS" pitchFamily="66" charset="0"/>
              </a:rPr>
              <a:t>p</a:t>
            </a:r>
            <a:r>
              <a:rPr lang="en-US" sz="2800" b="1" u="sng" dirty="0">
                <a:solidFill>
                  <a:srgbClr val="008080"/>
                </a:solidFill>
                <a:latin typeface="Comic Sans MS" pitchFamily="66" charset="0"/>
              </a:rPr>
              <a:t>liance</a:t>
            </a:r>
            <a:r>
              <a:rPr lang="en-US" sz="2800" b="1" dirty="0">
                <a:solidFill>
                  <a:srgbClr val="008080"/>
                </a:solidFill>
                <a:latin typeface="Comic Sans MS" pitchFamily="66" charset="0"/>
              </a:rPr>
              <a:t> or </a:t>
            </a:r>
            <a:r>
              <a:rPr lang="en-US" sz="2800" b="1" u="sng" dirty="0">
                <a:solidFill>
                  <a:srgbClr val="008080"/>
                </a:solidFill>
                <a:latin typeface="Comic Sans MS" pitchFamily="66" charset="0"/>
              </a:rPr>
              <a:t>submission</a:t>
            </a:r>
            <a:r>
              <a:rPr lang="en-US" sz="2800" b="1" dirty="0">
                <a:solidFill>
                  <a:srgbClr val="008080"/>
                </a:solidFill>
                <a:latin typeface="Comic Sans MS" pitchFamily="66" charset="0"/>
              </a:rPr>
              <a:t>.</a:t>
            </a:r>
          </a:p>
          <a:p>
            <a:pPr lvl="1"/>
            <a:r>
              <a:rPr lang="en-US" b="1" dirty="0">
                <a:solidFill>
                  <a:srgbClr val="00B050"/>
                </a:solidFill>
                <a:latin typeface="Comic Sans MS" pitchFamily="66" charset="0"/>
              </a:rPr>
              <a:t>G5218</a:t>
            </a:r>
            <a:r>
              <a:rPr lang="en-US" b="1" dirty="0">
                <a:solidFill>
                  <a:srgbClr val="008080"/>
                </a:solidFill>
                <a:latin typeface="Comic Sans MS" pitchFamily="66" charset="0"/>
              </a:rPr>
              <a:t> note: all references are found in the Restored Covenant </a:t>
            </a:r>
            <a:r>
              <a:rPr lang="en-US" b="1" dirty="0" smtClean="0">
                <a:solidFill>
                  <a:srgbClr val="008080"/>
                </a:solidFill>
                <a:latin typeface="Comic Sans MS" pitchFamily="66" charset="0"/>
              </a:rPr>
              <a:t/>
            </a:r>
            <a:br>
              <a:rPr lang="en-US" b="1" dirty="0" smtClean="0">
                <a:solidFill>
                  <a:srgbClr val="008080"/>
                </a:solidFill>
                <a:latin typeface="Comic Sans MS" pitchFamily="66" charset="0"/>
              </a:rPr>
            </a:br>
            <a:r>
              <a:rPr lang="en-US" b="1" dirty="0" smtClean="0">
                <a:solidFill>
                  <a:srgbClr val="008080"/>
                </a:solidFill>
                <a:latin typeface="Comic Sans MS" pitchFamily="66" charset="0"/>
              </a:rPr>
              <a:t>                   </a:t>
            </a:r>
            <a:r>
              <a:rPr lang="en-US" sz="1700" dirty="0" smtClean="0">
                <a:solidFill>
                  <a:srgbClr val="008080"/>
                </a:solidFill>
                <a:latin typeface="Comic Sans MS" pitchFamily="66" charset="0"/>
              </a:rPr>
              <a:t>[</a:t>
            </a:r>
            <a:r>
              <a:rPr lang="en-US" sz="1700" dirty="0">
                <a:solidFill>
                  <a:srgbClr val="008080"/>
                </a:solidFill>
                <a:latin typeface="Comic Sans MS" pitchFamily="66" charset="0"/>
              </a:rPr>
              <a:t>to be reviewed </a:t>
            </a:r>
            <a:r>
              <a:rPr lang="en-US" sz="1700" dirty="0" smtClean="0">
                <a:solidFill>
                  <a:srgbClr val="008080"/>
                </a:solidFill>
                <a:latin typeface="Comic Sans MS" pitchFamily="66" charset="0"/>
              </a:rPr>
              <a:t>on </a:t>
            </a:r>
            <a:r>
              <a:rPr lang="en-US" sz="1700" dirty="0">
                <a:solidFill>
                  <a:srgbClr val="008080"/>
                </a:solidFill>
                <a:latin typeface="Comic Sans MS" pitchFamily="66" charset="0"/>
              </a:rPr>
              <a:t>the next slide for content]. </a:t>
            </a:r>
            <a:r>
              <a:rPr lang="en-US" b="1" dirty="0">
                <a:solidFill>
                  <a:srgbClr val="008080"/>
                </a:solidFill>
                <a:latin typeface="Comic Sans MS" pitchFamily="66" charset="0"/>
              </a:rPr>
              <a:t/>
            </a:r>
            <a:br>
              <a:rPr lang="en-US" b="1" dirty="0">
                <a:solidFill>
                  <a:srgbClr val="008080"/>
                </a:solidFill>
                <a:latin typeface="Comic Sans MS" pitchFamily="66" charset="0"/>
              </a:rPr>
            </a:br>
            <a:r>
              <a:rPr lang="en-US" b="1" dirty="0">
                <a:solidFill>
                  <a:schemeClr val="bg1">
                    <a:lumMod val="65000"/>
                    <a:lumOff val="35000"/>
                  </a:schemeClr>
                </a:solidFill>
                <a:latin typeface="Comic Sans MS" pitchFamily="66" charset="0"/>
              </a:rPr>
              <a:t>[Rom 1:5. 5:19; 6:16; 16:19, 26; 2 </a:t>
            </a:r>
            <a:r>
              <a:rPr lang="en-US" b="1" dirty="0" err="1">
                <a:solidFill>
                  <a:schemeClr val="bg1">
                    <a:lumMod val="65000"/>
                    <a:lumOff val="35000"/>
                  </a:schemeClr>
                </a:solidFill>
                <a:latin typeface="Comic Sans MS" pitchFamily="66" charset="0"/>
              </a:rPr>
              <a:t>Cor</a:t>
            </a:r>
            <a:r>
              <a:rPr lang="en-US" b="1" dirty="0">
                <a:solidFill>
                  <a:schemeClr val="bg1">
                    <a:lumMod val="65000"/>
                    <a:lumOff val="35000"/>
                  </a:schemeClr>
                </a:solidFill>
                <a:latin typeface="Comic Sans MS" pitchFamily="66" charset="0"/>
              </a:rPr>
              <a:t> 7:15; 10:5-6; Phil 21; </a:t>
            </a:r>
            <a:r>
              <a:rPr lang="en-US" b="1" dirty="0" err="1">
                <a:solidFill>
                  <a:schemeClr val="bg1">
                    <a:lumMod val="65000"/>
                    <a:lumOff val="35000"/>
                  </a:schemeClr>
                </a:solidFill>
                <a:latin typeface="Comic Sans MS" pitchFamily="66" charset="0"/>
              </a:rPr>
              <a:t>Heb</a:t>
            </a:r>
            <a:r>
              <a:rPr lang="en-US" b="1" dirty="0">
                <a:solidFill>
                  <a:schemeClr val="bg1">
                    <a:lumMod val="65000"/>
                    <a:lumOff val="35000"/>
                  </a:schemeClr>
                </a:solidFill>
                <a:latin typeface="Comic Sans MS" pitchFamily="66" charset="0"/>
              </a:rPr>
              <a:t> 5:8].</a:t>
            </a:r>
            <a:endParaRPr lang="en-US" b="1" dirty="0">
              <a:solidFill>
                <a:srgbClr val="008080"/>
              </a:solidFill>
              <a:latin typeface="Comic Sans MS" pitchFamily="66" charset="0"/>
            </a:endParaRPr>
          </a:p>
          <a:p>
            <a:pPr marL="0" indent="0">
              <a:buNone/>
            </a:pPr>
            <a:r>
              <a:rPr lang="en-US" sz="2800" b="1" u="sng" dirty="0">
                <a:solidFill>
                  <a:srgbClr val="FF0000"/>
                </a:solidFill>
                <a:latin typeface="Comic Sans MS" pitchFamily="66" charset="0"/>
              </a:rPr>
              <a:t>Obedience</a:t>
            </a:r>
            <a:r>
              <a:rPr lang="en-US" sz="2800" b="1" dirty="0">
                <a:solidFill>
                  <a:srgbClr val="008080"/>
                </a:solidFill>
                <a:latin typeface="Comic Sans MS" pitchFamily="66" charset="0"/>
              </a:rPr>
              <a:t> </a:t>
            </a:r>
            <a:r>
              <a:rPr lang="en-US" sz="2800" b="1" dirty="0">
                <a:solidFill>
                  <a:srgbClr val="00B050"/>
                </a:solidFill>
                <a:latin typeface="Comic Sans MS" pitchFamily="66" charset="0"/>
              </a:rPr>
              <a:t>G5293 </a:t>
            </a:r>
            <a:r>
              <a:rPr lang="en-US" sz="2000" dirty="0">
                <a:solidFill>
                  <a:srgbClr val="FF0000"/>
                </a:solidFill>
                <a:latin typeface="Comic Sans MS" pitchFamily="66" charset="0"/>
              </a:rPr>
              <a:t>[1x]  </a:t>
            </a:r>
            <a:r>
              <a:rPr lang="en-US" sz="2800" b="1" dirty="0" err="1">
                <a:solidFill>
                  <a:srgbClr val="008080"/>
                </a:solidFill>
                <a:latin typeface="Comic Sans MS" pitchFamily="66" charset="0"/>
              </a:rPr>
              <a:t>hupotasso</a:t>
            </a:r>
            <a:r>
              <a:rPr lang="en-US" sz="2800" b="1" dirty="0">
                <a:solidFill>
                  <a:srgbClr val="008080"/>
                </a:solidFill>
                <a:latin typeface="Comic Sans MS" pitchFamily="66" charset="0"/>
              </a:rPr>
              <a:t>; from G5259 and G5021; </a:t>
            </a:r>
            <a:br>
              <a:rPr lang="en-US" sz="2800" b="1" dirty="0">
                <a:solidFill>
                  <a:srgbClr val="008080"/>
                </a:solidFill>
                <a:latin typeface="Comic Sans MS" pitchFamily="66" charset="0"/>
              </a:rPr>
            </a:br>
            <a:r>
              <a:rPr lang="en-US" sz="2800" b="1" dirty="0">
                <a:solidFill>
                  <a:srgbClr val="008080"/>
                </a:solidFill>
                <a:latin typeface="Comic Sans MS" pitchFamily="66" charset="0"/>
              </a:rPr>
              <a:t>to </a:t>
            </a:r>
            <a:r>
              <a:rPr lang="en-US" sz="1900" dirty="0">
                <a:solidFill>
                  <a:srgbClr val="FF0000"/>
                </a:solidFill>
                <a:latin typeface="Comic Sans MS" pitchFamily="66" charset="0"/>
              </a:rPr>
              <a:t>[1]</a:t>
            </a:r>
            <a:r>
              <a:rPr lang="en-US" sz="2800" dirty="0">
                <a:solidFill>
                  <a:srgbClr val="008080"/>
                </a:solidFill>
                <a:latin typeface="Comic Sans MS" pitchFamily="66" charset="0"/>
              </a:rPr>
              <a:t> </a:t>
            </a:r>
            <a:r>
              <a:rPr lang="en-US" sz="2800" b="1" dirty="0">
                <a:solidFill>
                  <a:srgbClr val="008080"/>
                </a:solidFill>
                <a:latin typeface="Comic Sans MS" pitchFamily="66" charset="0"/>
              </a:rPr>
              <a:t>subordinate; </a:t>
            </a:r>
            <a:r>
              <a:rPr lang="en-US" sz="1900" dirty="0">
                <a:solidFill>
                  <a:srgbClr val="FF0000"/>
                </a:solidFill>
                <a:latin typeface="Comic Sans MS" pitchFamily="66" charset="0"/>
              </a:rPr>
              <a:t>[2]</a:t>
            </a:r>
            <a:r>
              <a:rPr lang="en-US" sz="2800" dirty="0">
                <a:solidFill>
                  <a:srgbClr val="008080"/>
                </a:solidFill>
                <a:latin typeface="Comic Sans MS" pitchFamily="66" charset="0"/>
              </a:rPr>
              <a:t> </a:t>
            </a:r>
            <a:r>
              <a:rPr lang="en-US" sz="2800" b="1" dirty="0">
                <a:solidFill>
                  <a:srgbClr val="008080"/>
                </a:solidFill>
                <a:latin typeface="Comic Sans MS" pitchFamily="66" charset="0"/>
              </a:rPr>
              <a:t>reflexively, to obey.</a:t>
            </a:r>
          </a:p>
          <a:p>
            <a:r>
              <a:rPr lang="en-US" b="1" dirty="0">
                <a:solidFill>
                  <a:srgbClr val="00B050"/>
                </a:solidFill>
                <a:latin typeface="Comic Sans MS" pitchFamily="66" charset="0"/>
              </a:rPr>
              <a:t>G5293</a:t>
            </a:r>
            <a:r>
              <a:rPr lang="en-US" b="1" dirty="0">
                <a:solidFill>
                  <a:srgbClr val="008080"/>
                </a:solidFill>
                <a:latin typeface="Comic Sans MS" pitchFamily="66" charset="0"/>
              </a:rPr>
              <a:t> note: </a:t>
            </a:r>
            <a:r>
              <a:rPr lang="en-US" b="1" dirty="0">
                <a:solidFill>
                  <a:srgbClr val="FF0000"/>
                </a:solidFill>
                <a:latin typeface="Comic Sans MS" pitchFamily="66" charset="0"/>
              </a:rPr>
              <a:t>this is the only definition found in </a:t>
            </a:r>
            <a:r>
              <a:rPr lang="en-US" b="1" u="sng" dirty="0">
                <a:solidFill>
                  <a:srgbClr val="FF0000"/>
                </a:solidFill>
                <a:latin typeface="Comic Sans MS" pitchFamily="66" charset="0"/>
              </a:rPr>
              <a:t>one</a:t>
            </a:r>
            <a:r>
              <a:rPr lang="en-US" b="1" dirty="0">
                <a:solidFill>
                  <a:srgbClr val="FF0000"/>
                </a:solidFill>
                <a:latin typeface="Comic Sans MS" pitchFamily="66" charset="0"/>
              </a:rPr>
              <a:t> reference that does not fit the context for this study on obedience</a:t>
            </a:r>
            <a:r>
              <a:rPr lang="en-US" b="1" dirty="0">
                <a:solidFill>
                  <a:srgbClr val="008080"/>
                </a:solidFill>
                <a:latin typeface="Comic Sans MS" pitchFamily="66" charset="0"/>
              </a:rPr>
              <a:t> including the following vss.</a:t>
            </a:r>
          </a:p>
        </p:txBody>
      </p:sp>
      <p:sp>
        <p:nvSpPr>
          <p:cNvPr id="7" name="Pentagon 6"/>
          <p:cNvSpPr/>
          <p:nvPr/>
        </p:nvSpPr>
        <p:spPr>
          <a:xfrm>
            <a:off x="348534" y="237405"/>
            <a:ext cx="11521372" cy="914400"/>
          </a:xfrm>
          <a:prstGeom prst="homePlate">
            <a:avLst/>
          </a:prstGeom>
          <a:solidFill>
            <a:schemeClr val="accent2">
              <a:lumMod val="40000"/>
              <a:lumOff val="60000"/>
            </a:schemeClr>
          </a:solidFill>
          <a:ln w="38100">
            <a:solidFill>
              <a:schemeClr val="accent4">
                <a:lumMod val="50000"/>
              </a:schemeClr>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spcAft>
                <a:spcPts val="600"/>
              </a:spcAft>
              <a:buClr>
                <a:srgbClr val="008000"/>
              </a:buClr>
            </a:pPr>
            <a:r>
              <a:rPr lang="en-US" sz="3600" b="1" dirty="0">
                <a:ln>
                  <a:solidFill>
                    <a:sysClr val="windowText" lastClr="000000"/>
                  </a:solidFill>
                </a:ln>
                <a:solidFill>
                  <a:srgbClr val="00B050"/>
                </a:solidFill>
                <a:latin typeface="Comic Sans MS" panose="030F0702030302020204" pitchFamily="66" charset="0"/>
                <a:ea typeface="Times New Roman" panose="02020603050405020304" pitchFamily="18" charset="0"/>
                <a:cs typeface="Times New Roman" panose="02020603050405020304" pitchFamily="18" charset="0"/>
              </a:rPr>
              <a:t>Greek</a:t>
            </a:r>
            <a:r>
              <a:rPr lang="en-US" sz="3600" b="1" dirty="0">
                <a:ln>
                  <a:solidFill>
                    <a:sysClr val="windowText" lastClr="000000"/>
                  </a:solidFill>
                </a:ln>
                <a:solidFill>
                  <a:srgbClr val="7030A0"/>
                </a:solidFill>
                <a:latin typeface="Comic Sans MS" panose="030F0702030302020204" pitchFamily="66" charset="0"/>
                <a:ea typeface="Times New Roman" panose="02020603050405020304" pitchFamily="18" charset="0"/>
                <a:cs typeface="Times New Roman" panose="02020603050405020304" pitchFamily="18" charset="0"/>
              </a:rPr>
              <a:t> Comparison of Obedience: </a:t>
            </a:r>
            <a:r>
              <a:rPr lang="en-US" sz="3600" b="1" dirty="0">
                <a:ln>
                  <a:solidFill>
                    <a:sysClr val="windowText" lastClr="000000"/>
                  </a:solidFill>
                </a:ln>
                <a:solidFill>
                  <a:srgbClr val="00B050"/>
                </a:solidFill>
                <a:latin typeface="Comic Sans MS" panose="030F0702030302020204" pitchFamily="66" charset="0"/>
                <a:ea typeface="Times New Roman" panose="02020603050405020304" pitchFamily="18" charset="0"/>
                <a:cs typeface="Times New Roman" panose="02020603050405020304" pitchFamily="18" charset="0"/>
              </a:rPr>
              <a:t>G5218</a:t>
            </a:r>
            <a:r>
              <a:rPr lang="en-US" sz="3600" b="1" dirty="0">
                <a:ln>
                  <a:solidFill>
                    <a:sysClr val="windowText" lastClr="000000"/>
                  </a:solidFill>
                </a:ln>
                <a:solidFill>
                  <a:srgbClr val="7030A0"/>
                </a:solidFill>
                <a:latin typeface="Comic Sans MS" panose="030F0702030302020204" pitchFamily="66" charset="0"/>
                <a:ea typeface="Times New Roman" panose="02020603050405020304" pitchFamily="18" charset="0"/>
                <a:cs typeface="Times New Roman" panose="02020603050405020304" pitchFamily="18" charset="0"/>
              </a:rPr>
              <a:t> &amp; </a:t>
            </a:r>
            <a:r>
              <a:rPr lang="en-US" sz="3600" b="1" dirty="0">
                <a:ln>
                  <a:solidFill>
                    <a:sysClr val="windowText" lastClr="000000"/>
                  </a:solidFill>
                </a:ln>
                <a:solidFill>
                  <a:srgbClr val="FF0000"/>
                </a:solidFill>
                <a:latin typeface="Comic Sans MS" panose="030F0702030302020204" pitchFamily="66" charset="0"/>
                <a:ea typeface="Times New Roman" panose="02020603050405020304" pitchFamily="18" charset="0"/>
                <a:cs typeface="Times New Roman" panose="02020603050405020304" pitchFamily="18" charset="0"/>
              </a:rPr>
              <a:t>G5293</a:t>
            </a:r>
            <a:endParaRPr lang="en-CA" sz="4800" dirty="0">
              <a:solidFill>
                <a:srgbClr val="FF0000"/>
              </a:solidFill>
              <a:latin typeface="Comic Sans MS" panose="030F0702030302020204" pitchFamily="66" charset="0"/>
              <a:ea typeface="Times New Roman" panose="02020603050405020304" pitchFamily="18" charset="0"/>
              <a:cs typeface="Times New Roman" panose="02020603050405020304" pitchFamily="18" charset="0"/>
            </a:endParaRPr>
          </a:p>
        </p:txBody>
      </p:sp>
      <p:sp>
        <p:nvSpPr>
          <p:cNvPr id="10" name="Content Placeholder 2"/>
          <p:cNvSpPr txBox="1">
            <a:spLocks/>
          </p:cNvSpPr>
          <p:nvPr/>
        </p:nvSpPr>
        <p:spPr>
          <a:xfrm>
            <a:off x="4899745" y="6192466"/>
            <a:ext cx="6773445" cy="468745"/>
          </a:xfrm>
          <a:prstGeom prst="homePlate">
            <a:avLst>
              <a:gd name="adj" fmla="val 54574"/>
            </a:avLst>
          </a:prstGeom>
          <a:solidFill>
            <a:schemeClr val="tx2">
              <a:lumMod val="20000"/>
              <a:lumOff val="80000"/>
            </a:schemeClr>
          </a:solidFill>
          <a:ln w="57150">
            <a:solidFill>
              <a:srgbClr val="008080"/>
            </a:solidFill>
          </a:ln>
          <a:scene3d>
            <a:camera prst="orthographicFront"/>
            <a:lightRig rig="threePt" dir="t"/>
          </a:scene3d>
          <a:sp3d>
            <a:bevelT w="152400" h="50800" prst="softRound"/>
          </a:sp3d>
        </p:spPr>
        <p:txBody>
          <a:bodyPr vert="horz" lIns="91440" tIns="45720" rIns="91440" bIns="45720" rtlCol="0" anchor="ctr">
            <a:normAutofit fontScale="70000" lnSpcReduction="20000"/>
            <a:sp3d extrusionH="57150">
              <a:bevelT w="38100" h="38100"/>
            </a:sp3d>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buNone/>
            </a:pPr>
            <a:r>
              <a:rPr lang="en-US" b="1" dirty="0">
                <a:solidFill>
                  <a:srgbClr val="FF0000"/>
                </a:solidFill>
                <a:latin typeface="Comic Sans MS" pitchFamily="66" charset="0"/>
              </a:rPr>
              <a:t>Note: 1 </a:t>
            </a:r>
            <a:r>
              <a:rPr lang="en-US" b="1" dirty="0" err="1">
                <a:solidFill>
                  <a:srgbClr val="FF0000"/>
                </a:solidFill>
                <a:latin typeface="Comic Sans MS" pitchFamily="66" charset="0"/>
              </a:rPr>
              <a:t>Cor</a:t>
            </a:r>
            <a:r>
              <a:rPr lang="en-US" b="1" dirty="0">
                <a:solidFill>
                  <a:srgbClr val="FF0000"/>
                </a:solidFill>
                <a:latin typeface="Comic Sans MS" pitchFamily="66" charset="0"/>
              </a:rPr>
              <a:t> 14:34 </a:t>
            </a:r>
            <a:r>
              <a:rPr lang="en-US" b="1" dirty="0">
                <a:solidFill>
                  <a:srgbClr val="7030A0"/>
                </a:solidFill>
                <a:latin typeface="Comic Sans MS" pitchFamily="66" charset="0"/>
              </a:rPr>
              <a:t>(</a:t>
            </a:r>
            <a:r>
              <a:rPr lang="en-US" b="1" dirty="0">
                <a:solidFill>
                  <a:srgbClr val="FF0000"/>
                </a:solidFill>
                <a:latin typeface="Comic Sans MS" pitchFamily="66" charset="0"/>
              </a:rPr>
              <a:t>G5293/obedience</a:t>
            </a:r>
            <a:r>
              <a:rPr lang="en-US" b="1" dirty="0">
                <a:solidFill>
                  <a:srgbClr val="7030A0"/>
                </a:solidFill>
                <a:latin typeface="Comic Sans MS" pitchFamily="66" charset="0"/>
              </a:rPr>
              <a:t>) will be reviewed soon</a:t>
            </a:r>
            <a:r>
              <a:rPr lang="en-US" sz="1800" b="1" dirty="0">
                <a:solidFill>
                  <a:srgbClr val="7030A0"/>
                </a:solidFill>
                <a:latin typeface="Comic Sans MS" pitchFamily="66" charset="0"/>
              </a:rPr>
              <a:t>.</a:t>
            </a:r>
            <a:endParaRPr lang="en-US" sz="1800" b="1" dirty="0">
              <a:solidFill>
                <a:srgbClr val="008080"/>
              </a:solidFill>
              <a:latin typeface="Comic Sans MS" pitchFamily="66" charset="0"/>
            </a:endParaRPr>
          </a:p>
        </p:txBody>
      </p:sp>
    </p:spTree>
    <p:extLst>
      <p:ext uri="{BB962C8B-B14F-4D97-AF65-F5344CB8AC3E}">
        <p14:creationId xmlns:p14="http://schemas.microsoft.com/office/powerpoint/2010/main" val="389099503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flip="none" rotWithShape="1">
          <a:gsLst>
            <a:gs pos="98000">
              <a:schemeClr val="accent5">
                <a:lumMod val="91000"/>
                <a:lumOff val="9000"/>
                <a:alpha val="52000"/>
              </a:schemeClr>
            </a:gs>
            <a:gs pos="11000">
              <a:schemeClr val="accent2">
                <a:lumMod val="40000"/>
                <a:lumOff val="60000"/>
              </a:schemeClr>
            </a:gs>
            <a:gs pos="62000">
              <a:schemeClr val="accent4">
                <a:lumMod val="20000"/>
                <a:lumOff val="80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6" name="Pentagon 5"/>
          <p:cNvSpPr/>
          <p:nvPr/>
        </p:nvSpPr>
        <p:spPr>
          <a:xfrm>
            <a:off x="574025" y="191225"/>
            <a:ext cx="10950318" cy="914400"/>
          </a:xfrm>
          <a:prstGeom prst="homePlate">
            <a:avLst/>
          </a:prstGeom>
          <a:solidFill>
            <a:schemeClr val="accent2">
              <a:lumMod val="40000"/>
              <a:lumOff val="60000"/>
            </a:schemeClr>
          </a:solidFill>
          <a:ln w="38100">
            <a:solidFill>
              <a:schemeClr val="accent4">
                <a:lumMod val="50000"/>
              </a:schemeClr>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spcAft>
                <a:spcPts val="600"/>
              </a:spcAft>
              <a:buClr>
                <a:srgbClr val="008000"/>
              </a:buClr>
            </a:pPr>
            <a:r>
              <a:rPr lang="en-US" sz="4000" b="1" dirty="0">
                <a:ln>
                  <a:solidFill>
                    <a:sysClr val="windowText" lastClr="000000"/>
                  </a:solidFill>
                </a:ln>
                <a:solidFill>
                  <a:srgbClr val="00B050"/>
                </a:solidFill>
                <a:latin typeface="Comic Sans MS" panose="030F0702030302020204" pitchFamily="66" charset="0"/>
                <a:ea typeface="Times New Roman" panose="02020603050405020304" pitchFamily="18" charset="0"/>
                <a:cs typeface="Times New Roman" panose="02020603050405020304" pitchFamily="18" charset="0"/>
              </a:rPr>
              <a:t>Greek</a:t>
            </a:r>
            <a:r>
              <a:rPr lang="en-US" sz="4000" b="1" dirty="0">
                <a:ln>
                  <a:solidFill>
                    <a:sysClr val="windowText" lastClr="000000"/>
                  </a:solidFill>
                </a:ln>
                <a:solidFill>
                  <a:srgbClr val="7030A0"/>
                </a:solidFill>
                <a:latin typeface="Comic Sans MS" panose="030F0702030302020204" pitchFamily="66" charset="0"/>
                <a:ea typeface="Times New Roman" panose="02020603050405020304" pitchFamily="18" charset="0"/>
                <a:cs typeface="Times New Roman" panose="02020603050405020304" pitchFamily="18" charset="0"/>
              </a:rPr>
              <a:t> Context Comparison for Obe</a:t>
            </a:r>
            <a:r>
              <a:rPr lang="en-US" sz="4000" b="1" u="sng" dirty="0">
                <a:ln>
                  <a:solidFill>
                    <a:sysClr val="windowText" lastClr="000000"/>
                  </a:solidFill>
                </a:ln>
                <a:solidFill>
                  <a:srgbClr val="7030A0"/>
                </a:solidFill>
                <a:latin typeface="Comic Sans MS" panose="030F0702030302020204" pitchFamily="66" charset="0"/>
                <a:ea typeface="Times New Roman" panose="02020603050405020304" pitchFamily="18" charset="0"/>
                <a:cs typeface="Times New Roman" panose="02020603050405020304" pitchFamily="18" charset="0"/>
              </a:rPr>
              <a:t>dien</a:t>
            </a:r>
            <a:r>
              <a:rPr lang="en-US" sz="4000" b="1" u="sng" dirty="0">
                <a:ln>
                  <a:solidFill>
                    <a:sysClr val="windowText" lastClr="000000"/>
                  </a:solidFill>
                </a:ln>
                <a:solidFill>
                  <a:schemeClr val="accent6">
                    <a:lumMod val="50000"/>
                  </a:schemeClr>
                </a:solidFill>
                <a:latin typeface="Comic Sans MS" panose="030F0702030302020204" pitchFamily="66" charset="0"/>
                <a:ea typeface="Times New Roman" panose="02020603050405020304" pitchFamily="18" charset="0"/>
                <a:cs typeface="Times New Roman" panose="02020603050405020304" pitchFamily="18" charset="0"/>
              </a:rPr>
              <a:t>ce</a:t>
            </a:r>
            <a:endParaRPr lang="en-CA" sz="5400" u="sng" dirty="0">
              <a:solidFill>
                <a:schemeClr val="accent6">
                  <a:lumMod val="50000"/>
                </a:schemeClr>
              </a:solidFill>
              <a:latin typeface="Comic Sans MS" panose="030F0702030302020204" pitchFamily="66" charset="0"/>
              <a:ea typeface="Times New Roman" panose="02020603050405020304" pitchFamily="18" charset="0"/>
              <a:cs typeface="Times New Roman" panose="02020603050405020304" pitchFamily="18" charset="0"/>
            </a:endParaRPr>
          </a:p>
        </p:txBody>
      </p:sp>
      <p:sp>
        <p:nvSpPr>
          <p:cNvPr id="8" name="Slide Number Placeholder 1"/>
          <p:cNvSpPr txBox="1">
            <a:spLocks/>
          </p:cNvSpPr>
          <p:nvPr/>
        </p:nvSpPr>
        <p:spPr>
          <a:xfrm>
            <a:off x="9289144" y="6317570"/>
            <a:ext cx="2844800" cy="365125"/>
          </a:xfrm>
          <a:prstGeom prst="rect">
            <a:avLst/>
          </a:prstGeom>
          <a:ln>
            <a:noFill/>
          </a:ln>
        </p:spPr>
        <p:txBody>
          <a:bodyPr vert="horz" lIns="91440" tIns="45720" rIns="91440" bIns="45720" rtlCol="0" anchor="ctr"/>
          <a:lstStyle>
            <a:defPPr>
              <a:defRPr lang="en-US"/>
            </a:defPPr>
            <a:lvl1pPr marL="0" algn="r" defTabSz="457200" rtl="0" eaLnBrk="1" latinLnBrk="0" hangingPunct="1">
              <a:defRPr sz="105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9EA9ADF-BF16-47CA-967F-74531E511AEB}" type="slidenum">
              <a:rPr lang="en-US" sz="1200" smtClean="0">
                <a:ln>
                  <a:solidFill>
                    <a:srgbClr val="002060"/>
                  </a:solidFill>
                </a:ln>
                <a:solidFill>
                  <a:srgbClr val="0070C0"/>
                </a:solidFill>
              </a:rPr>
              <a:pPr/>
              <a:t>19</a:t>
            </a:fld>
            <a:endParaRPr lang="en-US" dirty="0">
              <a:ln>
                <a:solidFill>
                  <a:srgbClr val="002060"/>
                </a:solidFill>
              </a:ln>
              <a:solidFill>
                <a:srgbClr val="0070C0"/>
              </a:solidFill>
            </a:endParaRPr>
          </a:p>
        </p:txBody>
      </p:sp>
      <p:sp>
        <p:nvSpPr>
          <p:cNvPr id="10" name="Rectangle 9"/>
          <p:cNvSpPr/>
          <p:nvPr/>
        </p:nvSpPr>
        <p:spPr>
          <a:xfrm>
            <a:off x="539940" y="1168314"/>
            <a:ext cx="4778839" cy="5447645"/>
          </a:xfrm>
          <a:prstGeom prst="rect">
            <a:avLst/>
          </a:prstGeom>
          <a:noFill/>
        </p:spPr>
        <p:txBody>
          <a:bodyPr wrap="square">
            <a:spAutoFit/>
            <a:scene3d>
              <a:camera prst="orthographicFront"/>
              <a:lightRig rig="threePt" dir="t"/>
            </a:scene3d>
            <a:sp3d extrusionH="57150">
              <a:bevelT w="38100" h="38100"/>
            </a:sp3d>
          </a:bodyPr>
          <a:lstStyle/>
          <a:p>
            <a:r>
              <a:rPr lang="en-US" sz="2400" b="1" dirty="0">
                <a:solidFill>
                  <a:srgbClr val="00B050"/>
                </a:solidFill>
                <a:effectLst>
                  <a:outerShdw blurRad="38100" dist="38100" dir="2700000" algn="tl">
                    <a:srgbClr val="000000">
                      <a:alpha val="43137"/>
                    </a:srgbClr>
                  </a:outerShdw>
                </a:effectLst>
              </a:rPr>
              <a:t>G5218</a:t>
            </a:r>
          </a:p>
          <a:p>
            <a:r>
              <a:rPr lang="en-US" b="1" dirty="0">
                <a:solidFill>
                  <a:srgbClr val="00B050"/>
                </a:solidFill>
              </a:rPr>
              <a:t>Rom 1:5  </a:t>
            </a:r>
            <a:r>
              <a:rPr lang="en-US" b="1" dirty="0">
                <a:solidFill>
                  <a:schemeClr val="tx1">
                    <a:lumMod val="65000"/>
                    <a:lumOff val="35000"/>
                  </a:schemeClr>
                </a:solidFill>
              </a:rPr>
              <a:t>By whom we have received grace </a:t>
            </a:r>
            <a:br>
              <a:rPr lang="en-US" b="1" dirty="0">
                <a:solidFill>
                  <a:schemeClr val="tx1">
                    <a:lumMod val="65000"/>
                    <a:lumOff val="35000"/>
                  </a:schemeClr>
                </a:solidFill>
              </a:rPr>
            </a:br>
            <a:r>
              <a:rPr lang="en-US" b="1" dirty="0">
                <a:solidFill>
                  <a:schemeClr val="tx1">
                    <a:lumMod val="65000"/>
                    <a:lumOff val="35000"/>
                  </a:schemeClr>
                </a:solidFill>
              </a:rPr>
              <a:t>and apostleship, for </a:t>
            </a:r>
            <a:r>
              <a:rPr lang="en-US" b="1" u="sng" dirty="0">
                <a:solidFill>
                  <a:schemeClr val="accent4">
                    <a:lumMod val="50000"/>
                  </a:schemeClr>
                </a:solidFill>
              </a:rPr>
              <a:t>obedience</a:t>
            </a:r>
            <a:r>
              <a:rPr lang="en-US" b="1" dirty="0">
                <a:solidFill>
                  <a:schemeClr val="tx1">
                    <a:lumMod val="65000"/>
                    <a:lumOff val="35000"/>
                  </a:schemeClr>
                </a:solidFill>
              </a:rPr>
              <a:t> to the faith among all nations, for his name:  </a:t>
            </a:r>
            <a:br>
              <a:rPr lang="en-US" b="1" dirty="0">
                <a:solidFill>
                  <a:schemeClr val="tx1">
                    <a:lumMod val="65000"/>
                    <a:lumOff val="35000"/>
                  </a:schemeClr>
                </a:solidFill>
              </a:rPr>
            </a:br>
            <a:r>
              <a:rPr lang="en-US" b="1" dirty="0">
                <a:solidFill>
                  <a:srgbClr val="00B050"/>
                </a:solidFill>
              </a:rPr>
              <a:t>Rom 5:19  </a:t>
            </a:r>
            <a:r>
              <a:rPr lang="en-US" b="1" dirty="0">
                <a:solidFill>
                  <a:schemeClr val="tx1">
                    <a:lumMod val="65000"/>
                    <a:lumOff val="35000"/>
                  </a:schemeClr>
                </a:solidFill>
              </a:rPr>
              <a:t>For as by one man's disobedience many were made sinners, so by the </a:t>
            </a:r>
            <a:r>
              <a:rPr lang="en-US" b="1" u="sng" dirty="0">
                <a:solidFill>
                  <a:schemeClr val="accent4">
                    <a:lumMod val="50000"/>
                  </a:schemeClr>
                </a:solidFill>
              </a:rPr>
              <a:t>obedience</a:t>
            </a:r>
            <a:r>
              <a:rPr lang="en-US" b="1" dirty="0">
                <a:solidFill>
                  <a:schemeClr val="tx1">
                    <a:lumMod val="65000"/>
                    <a:lumOff val="35000"/>
                  </a:schemeClr>
                </a:solidFill>
              </a:rPr>
              <a:t> of one shall many be made righteous.</a:t>
            </a:r>
          </a:p>
          <a:p>
            <a:r>
              <a:rPr lang="en-US" b="1" dirty="0">
                <a:solidFill>
                  <a:srgbClr val="00B050"/>
                </a:solidFill>
              </a:rPr>
              <a:t>Rom 6:16, 19, 26  </a:t>
            </a:r>
            <a:r>
              <a:rPr lang="en-US" b="1" dirty="0">
                <a:solidFill>
                  <a:schemeClr val="tx1">
                    <a:lumMod val="65000"/>
                    <a:lumOff val="35000"/>
                  </a:schemeClr>
                </a:solidFill>
              </a:rPr>
              <a:t>Know ye not, that to </a:t>
            </a:r>
            <a:br>
              <a:rPr lang="en-US" b="1" dirty="0">
                <a:solidFill>
                  <a:schemeClr val="tx1">
                    <a:lumMod val="65000"/>
                    <a:lumOff val="35000"/>
                  </a:schemeClr>
                </a:solidFill>
              </a:rPr>
            </a:br>
            <a:r>
              <a:rPr lang="en-US" b="1" dirty="0">
                <a:solidFill>
                  <a:schemeClr val="tx1">
                    <a:lumMod val="65000"/>
                    <a:lumOff val="35000"/>
                  </a:schemeClr>
                </a:solidFill>
              </a:rPr>
              <a:t>whom ye yield yourselves servants to obey, </a:t>
            </a:r>
            <a:br>
              <a:rPr lang="en-US" b="1" dirty="0">
                <a:solidFill>
                  <a:schemeClr val="tx1">
                    <a:lumMod val="65000"/>
                    <a:lumOff val="35000"/>
                  </a:schemeClr>
                </a:solidFill>
              </a:rPr>
            </a:br>
            <a:r>
              <a:rPr lang="en-US" b="1" dirty="0">
                <a:solidFill>
                  <a:schemeClr val="tx1">
                    <a:lumMod val="65000"/>
                    <a:lumOff val="35000"/>
                  </a:schemeClr>
                </a:solidFill>
              </a:rPr>
              <a:t>his servants ye are to whom ye obey; whether of sin unto death, or of </a:t>
            </a:r>
            <a:r>
              <a:rPr lang="en-US" b="1" u="sng" dirty="0">
                <a:solidFill>
                  <a:schemeClr val="accent4">
                    <a:lumMod val="50000"/>
                  </a:schemeClr>
                </a:solidFill>
              </a:rPr>
              <a:t>obedience</a:t>
            </a:r>
            <a:r>
              <a:rPr lang="en-US" b="1" dirty="0">
                <a:solidFill>
                  <a:schemeClr val="tx1">
                    <a:lumMod val="65000"/>
                    <a:lumOff val="35000"/>
                  </a:schemeClr>
                </a:solidFill>
              </a:rPr>
              <a:t> unto righteousness?  </a:t>
            </a:r>
            <a:r>
              <a:rPr lang="en-US" b="1" dirty="0">
                <a:solidFill>
                  <a:srgbClr val="00B050"/>
                </a:solidFill>
              </a:rPr>
              <a:t>19</a:t>
            </a:r>
            <a:r>
              <a:rPr lang="en-US" b="1" dirty="0">
                <a:solidFill>
                  <a:schemeClr val="tx1">
                    <a:lumMod val="65000"/>
                    <a:lumOff val="35000"/>
                  </a:schemeClr>
                </a:solidFill>
              </a:rPr>
              <a:t>  For your </a:t>
            </a:r>
            <a:r>
              <a:rPr lang="en-US" b="1" u="sng" dirty="0">
                <a:solidFill>
                  <a:schemeClr val="accent4">
                    <a:lumMod val="50000"/>
                  </a:schemeClr>
                </a:solidFill>
              </a:rPr>
              <a:t>obedience</a:t>
            </a:r>
            <a:r>
              <a:rPr lang="en-US" b="1" dirty="0">
                <a:solidFill>
                  <a:schemeClr val="tx1">
                    <a:lumMod val="65000"/>
                    <a:lumOff val="35000"/>
                  </a:schemeClr>
                </a:solidFill>
              </a:rPr>
              <a:t> is come abroad unto all men.  I am glad therefore on your behalf: but yet I would have you wise unto that which is good, and simple concerning evil.  </a:t>
            </a:r>
            <a:r>
              <a:rPr lang="en-US" b="1" dirty="0">
                <a:solidFill>
                  <a:srgbClr val="00B050"/>
                </a:solidFill>
              </a:rPr>
              <a:t>26</a:t>
            </a:r>
            <a:r>
              <a:rPr lang="en-US" b="1" dirty="0">
                <a:solidFill>
                  <a:schemeClr val="tx1">
                    <a:lumMod val="65000"/>
                    <a:lumOff val="35000"/>
                  </a:schemeClr>
                </a:solidFill>
              </a:rPr>
              <a:t>  But now is made manifest, and by the scriptures of the prophets, according to the commandment of the everlasting Elohim, made known to all nations for the </a:t>
            </a:r>
            <a:r>
              <a:rPr lang="en-US" b="1" u="sng" dirty="0">
                <a:solidFill>
                  <a:schemeClr val="accent4">
                    <a:lumMod val="50000"/>
                  </a:schemeClr>
                </a:solidFill>
              </a:rPr>
              <a:t>obedience</a:t>
            </a:r>
            <a:r>
              <a:rPr lang="en-US" b="1" dirty="0">
                <a:solidFill>
                  <a:schemeClr val="tx1">
                    <a:lumMod val="65000"/>
                    <a:lumOff val="35000"/>
                  </a:schemeClr>
                </a:solidFill>
              </a:rPr>
              <a:t> of faith.</a:t>
            </a:r>
          </a:p>
        </p:txBody>
      </p:sp>
      <p:sp>
        <p:nvSpPr>
          <p:cNvPr id="11" name="Rectangle 10"/>
          <p:cNvSpPr/>
          <p:nvPr/>
        </p:nvSpPr>
        <p:spPr>
          <a:xfrm>
            <a:off x="5584361" y="1296986"/>
            <a:ext cx="6188539" cy="5447645"/>
          </a:xfrm>
          <a:prstGeom prst="rect">
            <a:avLst/>
          </a:prstGeom>
          <a:noFill/>
        </p:spPr>
        <p:txBody>
          <a:bodyPr wrap="square">
            <a:spAutoFit/>
            <a:scene3d>
              <a:camera prst="orthographicFront"/>
              <a:lightRig rig="threePt" dir="t"/>
            </a:scene3d>
            <a:sp3d extrusionH="57150">
              <a:bevelT w="38100" h="38100"/>
            </a:sp3d>
          </a:bodyPr>
          <a:lstStyle/>
          <a:p>
            <a:r>
              <a:rPr lang="en-US" b="1" dirty="0">
                <a:solidFill>
                  <a:srgbClr val="00B050"/>
                </a:solidFill>
              </a:rPr>
              <a:t>2 </a:t>
            </a:r>
            <a:r>
              <a:rPr lang="en-US" b="1" dirty="0" err="1">
                <a:solidFill>
                  <a:srgbClr val="00B050"/>
                </a:solidFill>
              </a:rPr>
              <a:t>Cor</a:t>
            </a:r>
            <a:r>
              <a:rPr lang="en-US" b="1" dirty="0">
                <a:solidFill>
                  <a:srgbClr val="00B050"/>
                </a:solidFill>
              </a:rPr>
              <a:t> 7:15  </a:t>
            </a:r>
            <a:r>
              <a:rPr lang="en-US" b="1" dirty="0">
                <a:solidFill>
                  <a:schemeClr val="tx1">
                    <a:lumMod val="65000"/>
                    <a:lumOff val="35000"/>
                  </a:schemeClr>
                </a:solidFill>
              </a:rPr>
              <a:t>And his inward affection is more abundant </a:t>
            </a:r>
            <a:br>
              <a:rPr lang="en-US" b="1" dirty="0">
                <a:solidFill>
                  <a:schemeClr val="tx1">
                    <a:lumMod val="65000"/>
                    <a:lumOff val="35000"/>
                  </a:schemeClr>
                </a:solidFill>
              </a:rPr>
            </a:br>
            <a:r>
              <a:rPr lang="en-US" b="1" dirty="0">
                <a:solidFill>
                  <a:schemeClr val="tx1">
                    <a:lumMod val="65000"/>
                    <a:lumOff val="35000"/>
                  </a:schemeClr>
                </a:solidFill>
              </a:rPr>
              <a:t>toward you, whilst he </a:t>
            </a:r>
            <a:r>
              <a:rPr lang="en-US" b="1" dirty="0" err="1">
                <a:solidFill>
                  <a:schemeClr val="tx1">
                    <a:lumMod val="65000"/>
                    <a:lumOff val="35000"/>
                  </a:schemeClr>
                </a:solidFill>
              </a:rPr>
              <a:t>remembereth</a:t>
            </a:r>
            <a:r>
              <a:rPr lang="en-US" b="1" dirty="0">
                <a:solidFill>
                  <a:schemeClr val="tx1">
                    <a:lumMod val="65000"/>
                    <a:lumOff val="35000"/>
                  </a:schemeClr>
                </a:solidFill>
              </a:rPr>
              <a:t> the </a:t>
            </a:r>
            <a:r>
              <a:rPr lang="en-US" b="1" u="sng" dirty="0">
                <a:solidFill>
                  <a:schemeClr val="accent4">
                    <a:lumMod val="50000"/>
                  </a:schemeClr>
                </a:solidFill>
              </a:rPr>
              <a:t>obedience</a:t>
            </a:r>
            <a:r>
              <a:rPr lang="en-US" b="1" dirty="0">
                <a:solidFill>
                  <a:schemeClr val="tx1">
                    <a:lumMod val="65000"/>
                    <a:lumOff val="35000"/>
                  </a:schemeClr>
                </a:solidFill>
              </a:rPr>
              <a:t> of </a:t>
            </a:r>
            <a:br>
              <a:rPr lang="en-US" b="1" dirty="0">
                <a:solidFill>
                  <a:schemeClr val="tx1">
                    <a:lumMod val="65000"/>
                    <a:lumOff val="35000"/>
                  </a:schemeClr>
                </a:solidFill>
              </a:rPr>
            </a:br>
            <a:r>
              <a:rPr lang="en-US" b="1" dirty="0">
                <a:solidFill>
                  <a:schemeClr val="tx1">
                    <a:lumMod val="65000"/>
                    <a:lumOff val="35000"/>
                  </a:schemeClr>
                </a:solidFill>
              </a:rPr>
              <a:t>you all, how with fear and trembling ye received him.</a:t>
            </a:r>
          </a:p>
          <a:p>
            <a:r>
              <a:rPr lang="en-US" b="1" dirty="0">
                <a:solidFill>
                  <a:srgbClr val="00B050"/>
                </a:solidFill>
              </a:rPr>
              <a:t>2 </a:t>
            </a:r>
            <a:r>
              <a:rPr lang="en-US" b="1" dirty="0" err="1">
                <a:solidFill>
                  <a:srgbClr val="00B050"/>
                </a:solidFill>
              </a:rPr>
              <a:t>Cor</a:t>
            </a:r>
            <a:r>
              <a:rPr lang="en-US" b="1" dirty="0">
                <a:solidFill>
                  <a:srgbClr val="00B050"/>
                </a:solidFill>
              </a:rPr>
              <a:t> 10:5-6  </a:t>
            </a:r>
            <a:r>
              <a:rPr lang="en-US" b="1" dirty="0">
                <a:solidFill>
                  <a:schemeClr val="tx1">
                    <a:lumMod val="65000"/>
                    <a:lumOff val="35000"/>
                  </a:schemeClr>
                </a:solidFill>
              </a:rPr>
              <a:t>Casting down imaginations, … and bringing </a:t>
            </a:r>
            <a:br>
              <a:rPr lang="en-US" b="1" dirty="0">
                <a:solidFill>
                  <a:schemeClr val="tx1">
                    <a:lumMod val="65000"/>
                    <a:lumOff val="35000"/>
                  </a:schemeClr>
                </a:solidFill>
              </a:rPr>
            </a:br>
            <a:r>
              <a:rPr lang="en-US" b="1" dirty="0">
                <a:solidFill>
                  <a:schemeClr val="tx1">
                    <a:lumMod val="65000"/>
                    <a:lumOff val="35000"/>
                  </a:schemeClr>
                </a:solidFill>
              </a:rPr>
              <a:t>into captivity every thought to the </a:t>
            </a:r>
            <a:r>
              <a:rPr lang="en-US" b="1" u="sng" dirty="0">
                <a:solidFill>
                  <a:schemeClr val="accent4">
                    <a:lumMod val="50000"/>
                  </a:schemeClr>
                </a:solidFill>
              </a:rPr>
              <a:t>obedience</a:t>
            </a:r>
            <a:r>
              <a:rPr lang="en-US" b="1" dirty="0">
                <a:solidFill>
                  <a:schemeClr val="tx1">
                    <a:lumMod val="65000"/>
                    <a:lumOff val="35000"/>
                  </a:schemeClr>
                </a:solidFill>
              </a:rPr>
              <a:t> of </a:t>
            </a:r>
            <a:r>
              <a:rPr lang="en-US" b="1" dirty="0">
                <a:solidFill>
                  <a:srgbClr val="0000CC"/>
                </a:solidFill>
              </a:rPr>
              <a:t>Yahusha</a:t>
            </a:r>
            <a:r>
              <a:rPr lang="en-US" b="1" dirty="0">
                <a:solidFill>
                  <a:srgbClr val="3333FF"/>
                </a:solidFill>
              </a:rPr>
              <a:t>;  </a:t>
            </a:r>
            <a:br>
              <a:rPr lang="en-US" b="1" dirty="0">
                <a:solidFill>
                  <a:srgbClr val="3333FF"/>
                </a:solidFill>
              </a:rPr>
            </a:br>
            <a:r>
              <a:rPr lang="en-US" b="1" dirty="0">
                <a:solidFill>
                  <a:srgbClr val="00B050"/>
                </a:solidFill>
              </a:rPr>
              <a:t>6</a:t>
            </a:r>
            <a:r>
              <a:rPr lang="en-US" b="1" dirty="0">
                <a:solidFill>
                  <a:schemeClr val="tx1">
                    <a:lumMod val="65000"/>
                    <a:lumOff val="35000"/>
                  </a:schemeClr>
                </a:solidFill>
              </a:rPr>
              <a:t>  And having in a readiness to revenge all disobedience, when your </a:t>
            </a:r>
            <a:r>
              <a:rPr lang="en-US" b="1" u="sng" dirty="0">
                <a:solidFill>
                  <a:srgbClr val="7030A0"/>
                </a:solidFill>
              </a:rPr>
              <a:t>obedience</a:t>
            </a:r>
            <a:r>
              <a:rPr lang="en-US" b="1" dirty="0">
                <a:solidFill>
                  <a:schemeClr val="tx1">
                    <a:lumMod val="65000"/>
                    <a:lumOff val="35000"/>
                  </a:schemeClr>
                </a:solidFill>
              </a:rPr>
              <a:t> is fulfilled.</a:t>
            </a:r>
          </a:p>
          <a:p>
            <a:r>
              <a:rPr lang="en-US" b="1" dirty="0">
                <a:solidFill>
                  <a:srgbClr val="00B050"/>
                </a:solidFill>
              </a:rPr>
              <a:t>Phil 21 </a:t>
            </a:r>
            <a:r>
              <a:rPr lang="en-US" b="1" dirty="0">
                <a:solidFill>
                  <a:schemeClr val="tx1">
                    <a:lumMod val="65000"/>
                    <a:lumOff val="35000"/>
                  </a:schemeClr>
                </a:solidFill>
              </a:rPr>
              <a:t>Having confidence in thy </a:t>
            </a:r>
            <a:r>
              <a:rPr lang="en-US" b="1" u="sng" dirty="0">
                <a:solidFill>
                  <a:schemeClr val="accent4">
                    <a:lumMod val="50000"/>
                  </a:schemeClr>
                </a:solidFill>
              </a:rPr>
              <a:t>obedience</a:t>
            </a:r>
            <a:r>
              <a:rPr lang="en-US" b="1" dirty="0">
                <a:solidFill>
                  <a:schemeClr val="tx1">
                    <a:lumMod val="65000"/>
                    <a:lumOff val="35000"/>
                  </a:schemeClr>
                </a:solidFill>
              </a:rPr>
              <a:t> I wrote unto </a:t>
            </a:r>
            <a:br>
              <a:rPr lang="en-US" b="1" dirty="0">
                <a:solidFill>
                  <a:schemeClr val="tx1">
                    <a:lumMod val="65000"/>
                    <a:lumOff val="35000"/>
                  </a:schemeClr>
                </a:solidFill>
              </a:rPr>
            </a:br>
            <a:r>
              <a:rPr lang="en-US" b="1" dirty="0">
                <a:solidFill>
                  <a:schemeClr val="tx1">
                    <a:lumMod val="65000"/>
                    <a:lumOff val="35000"/>
                  </a:schemeClr>
                </a:solidFill>
              </a:rPr>
              <a:t>thee, knowing that thou wilt also do more than I say.</a:t>
            </a:r>
          </a:p>
          <a:p>
            <a:r>
              <a:rPr lang="en-US" b="1" dirty="0" err="1">
                <a:solidFill>
                  <a:srgbClr val="00B050"/>
                </a:solidFill>
              </a:rPr>
              <a:t>Heb</a:t>
            </a:r>
            <a:r>
              <a:rPr lang="en-US" b="1" dirty="0">
                <a:solidFill>
                  <a:srgbClr val="00B050"/>
                </a:solidFill>
              </a:rPr>
              <a:t> 5:8  </a:t>
            </a:r>
            <a:r>
              <a:rPr lang="en-US" b="1" dirty="0">
                <a:solidFill>
                  <a:schemeClr val="tx1">
                    <a:lumMod val="65000"/>
                    <a:lumOff val="35000"/>
                  </a:schemeClr>
                </a:solidFill>
              </a:rPr>
              <a:t>Though he were a Son, yet learned he </a:t>
            </a:r>
            <a:r>
              <a:rPr lang="en-US" b="1" u="sng" dirty="0">
                <a:solidFill>
                  <a:schemeClr val="accent4">
                    <a:lumMod val="50000"/>
                  </a:schemeClr>
                </a:solidFill>
              </a:rPr>
              <a:t>obedience</a:t>
            </a:r>
            <a:r>
              <a:rPr lang="en-US" b="1" dirty="0">
                <a:solidFill>
                  <a:schemeClr val="tx1">
                    <a:lumMod val="65000"/>
                    <a:lumOff val="35000"/>
                  </a:schemeClr>
                </a:solidFill>
              </a:rPr>
              <a:t> </a:t>
            </a:r>
            <a:br>
              <a:rPr lang="en-US" b="1" dirty="0">
                <a:solidFill>
                  <a:schemeClr val="tx1">
                    <a:lumMod val="65000"/>
                    <a:lumOff val="35000"/>
                  </a:schemeClr>
                </a:solidFill>
              </a:rPr>
            </a:br>
            <a:r>
              <a:rPr lang="en-US" b="1" dirty="0">
                <a:solidFill>
                  <a:schemeClr val="tx1">
                    <a:lumMod val="65000"/>
                    <a:lumOff val="35000"/>
                  </a:schemeClr>
                </a:solidFill>
              </a:rPr>
              <a:t>by the things which he suffered;</a:t>
            </a:r>
          </a:p>
          <a:p>
            <a:r>
              <a:rPr lang="en-US" b="1" dirty="0">
                <a:solidFill>
                  <a:srgbClr val="00B050"/>
                </a:solidFill>
              </a:rPr>
              <a:t>1 Pet 1:2  </a:t>
            </a:r>
            <a:r>
              <a:rPr lang="en-US" b="1" dirty="0">
                <a:solidFill>
                  <a:schemeClr val="tx1">
                    <a:lumMod val="65000"/>
                    <a:lumOff val="35000"/>
                  </a:schemeClr>
                </a:solidFill>
              </a:rPr>
              <a:t>Elect according to the foreknowledge of Elohim the Father, through sanctification of the </a:t>
            </a:r>
            <a:r>
              <a:rPr lang="en-US" b="1" dirty="0" err="1">
                <a:solidFill>
                  <a:schemeClr val="tx1">
                    <a:lumMod val="65000"/>
                    <a:lumOff val="35000"/>
                  </a:schemeClr>
                </a:solidFill>
              </a:rPr>
              <a:t>Ruach</a:t>
            </a:r>
            <a:r>
              <a:rPr lang="en-US" b="1" dirty="0">
                <a:solidFill>
                  <a:schemeClr val="tx1">
                    <a:lumMod val="65000"/>
                    <a:lumOff val="35000"/>
                  </a:schemeClr>
                </a:solidFill>
              </a:rPr>
              <a:t>, unto </a:t>
            </a:r>
            <a:r>
              <a:rPr lang="en-US" b="1" u="sng" dirty="0">
                <a:solidFill>
                  <a:schemeClr val="accent4">
                    <a:lumMod val="50000"/>
                  </a:schemeClr>
                </a:solidFill>
              </a:rPr>
              <a:t>obedience</a:t>
            </a:r>
            <a:r>
              <a:rPr lang="en-US" b="1" dirty="0">
                <a:solidFill>
                  <a:schemeClr val="tx1">
                    <a:lumMod val="65000"/>
                    <a:lumOff val="35000"/>
                  </a:schemeClr>
                </a:solidFill>
              </a:rPr>
              <a:t> </a:t>
            </a:r>
            <a:br>
              <a:rPr lang="en-US" b="1" dirty="0">
                <a:solidFill>
                  <a:schemeClr val="tx1">
                    <a:lumMod val="65000"/>
                    <a:lumOff val="35000"/>
                  </a:schemeClr>
                </a:solidFill>
              </a:rPr>
            </a:br>
            <a:r>
              <a:rPr lang="en-US" b="1" dirty="0">
                <a:solidFill>
                  <a:schemeClr val="tx1">
                    <a:lumMod val="65000"/>
                    <a:lumOff val="35000"/>
                  </a:schemeClr>
                </a:solidFill>
              </a:rPr>
              <a:t>and sprinkling of the blood of </a:t>
            </a:r>
            <a:r>
              <a:rPr lang="en-US" b="1" dirty="0">
                <a:solidFill>
                  <a:srgbClr val="0000CC"/>
                </a:solidFill>
              </a:rPr>
              <a:t>Yahusha ha Mashiach … </a:t>
            </a:r>
          </a:p>
          <a:p>
            <a:endParaRPr lang="en-US" sz="1100" b="1" dirty="0">
              <a:solidFill>
                <a:srgbClr val="FF0000"/>
              </a:solidFill>
              <a:effectLst>
                <a:outerShdw blurRad="38100" dist="38100" dir="2700000" algn="tl">
                  <a:srgbClr val="000000">
                    <a:alpha val="43137"/>
                  </a:srgbClr>
                </a:outerShdw>
              </a:effectLst>
            </a:endParaRPr>
          </a:p>
          <a:p>
            <a:r>
              <a:rPr lang="en-US" sz="2400" b="1" dirty="0">
                <a:solidFill>
                  <a:srgbClr val="FF0000"/>
                </a:solidFill>
                <a:effectLst>
                  <a:outerShdw blurRad="38100" dist="38100" dir="2700000" algn="tl">
                    <a:srgbClr val="000000">
                      <a:alpha val="43137"/>
                    </a:srgbClr>
                  </a:outerShdw>
                </a:effectLst>
              </a:rPr>
              <a:t>G5293</a:t>
            </a:r>
          </a:p>
          <a:p>
            <a:r>
              <a:rPr lang="en-US" b="1" dirty="0">
                <a:solidFill>
                  <a:srgbClr val="FF0000"/>
                </a:solidFill>
                <a:effectLst>
                  <a:outerShdw blurRad="38100" dist="38100" dir="2700000" algn="tl">
                    <a:srgbClr val="000000">
                      <a:alpha val="43137"/>
                    </a:srgbClr>
                  </a:outerShdw>
                </a:effectLst>
              </a:rPr>
              <a:t>1 </a:t>
            </a:r>
            <a:r>
              <a:rPr lang="en-US" b="1" dirty="0" err="1">
                <a:solidFill>
                  <a:srgbClr val="FF0000"/>
                </a:solidFill>
                <a:effectLst>
                  <a:outerShdw blurRad="38100" dist="38100" dir="2700000" algn="tl">
                    <a:srgbClr val="000000">
                      <a:alpha val="43137"/>
                    </a:srgbClr>
                  </a:outerShdw>
                </a:effectLst>
              </a:rPr>
              <a:t>Cor</a:t>
            </a:r>
            <a:r>
              <a:rPr lang="en-US" b="1" dirty="0">
                <a:solidFill>
                  <a:srgbClr val="FF0000"/>
                </a:solidFill>
                <a:effectLst>
                  <a:outerShdw blurRad="38100" dist="38100" dir="2700000" algn="tl">
                    <a:srgbClr val="000000">
                      <a:alpha val="43137"/>
                    </a:srgbClr>
                  </a:outerShdw>
                </a:effectLst>
              </a:rPr>
              <a:t> 14:34  </a:t>
            </a:r>
            <a:r>
              <a:rPr lang="en-US" b="1" dirty="0">
                <a:solidFill>
                  <a:schemeClr val="tx1">
                    <a:lumMod val="95000"/>
                    <a:lumOff val="5000"/>
                  </a:schemeClr>
                </a:solidFill>
              </a:rPr>
              <a:t>Let your women keep silence in the churches: </a:t>
            </a:r>
            <a:br>
              <a:rPr lang="en-US" b="1" dirty="0">
                <a:solidFill>
                  <a:schemeClr val="tx1">
                    <a:lumMod val="95000"/>
                    <a:lumOff val="5000"/>
                  </a:schemeClr>
                </a:solidFill>
              </a:rPr>
            </a:br>
            <a:r>
              <a:rPr lang="en-US" b="1" dirty="0">
                <a:solidFill>
                  <a:schemeClr val="tx1">
                    <a:lumMod val="95000"/>
                    <a:lumOff val="5000"/>
                  </a:schemeClr>
                </a:solidFill>
              </a:rPr>
              <a:t>for it is not permitted unto them to speak; but </a:t>
            </a:r>
            <a:r>
              <a:rPr lang="en-US" sz="1400" i="1" dirty="0">
                <a:solidFill>
                  <a:schemeClr val="tx1">
                    <a:lumMod val="95000"/>
                    <a:lumOff val="5000"/>
                  </a:schemeClr>
                </a:solidFill>
              </a:rPr>
              <a:t>they are commanded</a:t>
            </a:r>
            <a:r>
              <a:rPr lang="en-US" b="1" dirty="0">
                <a:solidFill>
                  <a:schemeClr val="tx1">
                    <a:lumMod val="95000"/>
                    <a:lumOff val="5000"/>
                  </a:schemeClr>
                </a:solidFill>
              </a:rPr>
              <a:t> </a:t>
            </a:r>
            <a:br>
              <a:rPr lang="en-US" b="1" dirty="0">
                <a:solidFill>
                  <a:schemeClr val="tx1">
                    <a:lumMod val="95000"/>
                    <a:lumOff val="5000"/>
                  </a:schemeClr>
                </a:solidFill>
              </a:rPr>
            </a:br>
            <a:r>
              <a:rPr lang="en-US" b="1" dirty="0">
                <a:solidFill>
                  <a:schemeClr val="tx1">
                    <a:lumMod val="95000"/>
                    <a:lumOff val="5000"/>
                  </a:schemeClr>
                </a:solidFill>
              </a:rPr>
              <a:t>to be </a:t>
            </a:r>
            <a:r>
              <a:rPr lang="en-US" sz="1400" i="1" dirty="0">
                <a:solidFill>
                  <a:schemeClr val="tx1">
                    <a:lumMod val="95000"/>
                    <a:lumOff val="5000"/>
                  </a:schemeClr>
                </a:solidFill>
              </a:rPr>
              <a:t>under</a:t>
            </a:r>
            <a:r>
              <a:rPr lang="en-US" b="1" dirty="0">
                <a:solidFill>
                  <a:schemeClr val="tx1">
                    <a:lumMod val="95000"/>
                    <a:lumOff val="5000"/>
                  </a:schemeClr>
                </a:solidFill>
              </a:rPr>
              <a:t> </a:t>
            </a:r>
            <a:r>
              <a:rPr lang="en-US" b="1" u="sng" dirty="0">
                <a:solidFill>
                  <a:srgbClr val="FF0000"/>
                </a:solidFill>
              </a:rPr>
              <a:t>obedience</a:t>
            </a:r>
            <a:r>
              <a:rPr lang="en-US" b="1" dirty="0">
                <a:solidFill>
                  <a:srgbClr val="FF0000"/>
                </a:solidFill>
              </a:rPr>
              <a:t>, </a:t>
            </a:r>
            <a:r>
              <a:rPr lang="en-US" sz="1600" dirty="0">
                <a:solidFill>
                  <a:srgbClr val="FF0000"/>
                </a:solidFill>
              </a:rPr>
              <a:t>[obedient]</a:t>
            </a:r>
            <a:r>
              <a:rPr lang="en-US" b="1" dirty="0">
                <a:solidFill>
                  <a:schemeClr val="tx1">
                    <a:lumMod val="95000"/>
                    <a:lumOff val="5000"/>
                  </a:schemeClr>
                </a:solidFill>
              </a:rPr>
              <a:t> as also saith the law.</a:t>
            </a:r>
            <a:endParaRPr lang="en-US" b="1" dirty="0">
              <a:solidFill>
                <a:schemeClr val="tx1">
                  <a:lumMod val="65000"/>
                  <a:lumOff val="35000"/>
                </a:schemeClr>
              </a:solidFill>
            </a:endParaRPr>
          </a:p>
        </p:txBody>
      </p:sp>
    </p:spTree>
    <p:extLst>
      <p:ext uri="{BB962C8B-B14F-4D97-AF65-F5344CB8AC3E}">
        <p14:creationId xmlns:p14="http://schemas.microsoft.com/office/powerpoint/2010/main" val="34166324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1000"/>
                                        <p:tgtEl>
                                          <p:spTgt spid="11">
                                            <p:txEl>
                                              <p:pRg st="0" end="0"/>
                                            </p:txEl>
                                          </p:spTgt>
                                        </p:tgtEl>
                                      </p:cBhvr>
                                    </p:animEffect>
                                    <p:anim calcmode="lin" valueType="num">
                                      <p:cBhvr>
                                        <p:cTn id="8"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1">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fade">
                                      <p:cBhvr>
                                        <p:cTn id="12" dur="1000"/>
                                        <p:tgtEl>
                                          <p:spTgt spid="11">
                                            <p:txEl>
                                              <p:pRg st="1" end="1"/>
                                            </p:txEl>
                                          </p:spTgt>
                                        </p:tgtEl>
                                      </p:cBhvr>
                                    </p:animEffect>
                                    <p:anim calcmode="lin" valueType="num">
                                      <p:cBhvr>
                                        <p:cTn id="13" dur="1000" fill="hold"/>
                                        <p:tgtEl>
                                          <p:spTgt spid="11">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11">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xEl>
                                              <p:pRg st="2" end="2"/>
                                            </p:txEl>
                                          </p:spTgt>
                                        </p:tgtEl>
                                        <p:attrNameLst>
                                          <p:attrName>style.visibility</p:attrName>
                                        </p:attrNameLst>
                                      </p:cBhvr>
                                      <p:to>
                                        <p:strVal val="visible"/>
                                      </p:to>
                                    </p:set>
                                    <p:animEffect transition="in" filter="fade">
                                      <p:cBhvr>
                                        <p:cTn id="17" dur="1000"/>
                                        <p:tgtEl>
                                          <p:spTgt spid="11">
                                            <p:txEl>
                                              <p:pRg st="2" end="2"/>
                                            </p:txEl>
                                          </p:spTgt>
                                        </p:tgtEl>
                                      </p:cBhvr>
                                    </p:animEffect>
                                    <p:anim calcmode="lin" valueType="num">
                                      <p:cBhvr>
                                        <p:cTn id="18" dur="1000" fill="hold"/>
                                        <p:tgtEl>
                                          <p:spTgt spid="11">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11">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1">
                                            <p:txEl>
                                              <p:pRg st="3" end="3"/>
                                            </p:txEl>
                                          </p:spTgt>
                                        </p:tgtEl>
                                        <p:attrNameLst>
                                          <p:attrName>style.visibility</p:attrName>
                                        </p:attrNameLst>
                                      </p:cBhvr>
                                      <p:to>
                                        <p:strVal val="visible"/>
                                      </p:to>
                                    </p:set>
                                    <p:animEffect transition="in" filter="fade">
                                      <p:cBhvr>
                                        <p:cTn id="22" dur="1000"/>
                                        <p:tgtEl>
                                          <p:spTgt spid="11">
                                            <p:txEl>
                                              <p:pRg st="3" end="3"/>
                                            </p:txEl>
                                          </p:spTgt>
                                        </p:tgtEl>
                                      </p:cBhvr>
                                    </p:animEffect>
                                    <p:anim calcmode="lin" valueType="num">
                                      <p:cBhvr>
                                        <p:cTn id="23" dur="1000" fill="hold"/>
                                        <p:tgtEl>
                                          <p:spTgt spid="11">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11">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1">
                                            <p:txEl>
                                              <p:pRg st="4" end="4"/>
                                            </p:txEl>
                                          </p:spTgt>
                                        </p:tgtEl>
                                        <p:attrNameLst>
                                          <p:attrName>style.visibility</p:attrName>
                                        </p:attrNameLst>
                                      </p:cBhvr>
                                      <p:to>
                                        <p:strVal val="visible"/>
                                      </p:to>
                                    </p:set>
                                    <p:animEffect transition="in" filter="fade">
                                      <p:cBhvr>
                                        <p:cTn id="27" dur="1000"/>
                                        <p:tgtEl>
                                          <p:spTgt spid="11">
                                            <p:txEl>
                                              <p:pRg st="4" end="4"/>
                                            </p:txEl>
                                          </p:spTgt>
                                        </p:tgtEl>
                                      </p:cBhvr>
                                    </p:animEffect>
                                    <p:anim calcmode="lin" valueType="num">
                                      <p:cBhvr>
                                        <p:cTn id="28" dur="1000" fill="hold"/>
                                        <p:tgtEl>
                                          <p:spTgt spid="11">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11">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1">
                                            <p:txEl>
                                              <p:pRg st="7" end="7"/>
                                            </p:txEl>
                                          </p:spTgt>
                                        </p:tgtEl>
                                        <p:attrNameLst>
                                          <p:attrName>style.visibility</p:attrName>
                                        </p:attrNameLst>
                                      </p:cBhvr>
                                      <p:to>
                                        <p:strVal val="visible"/>
                                      </p:to>
                                    </p:set>
                                    <p:animEffect transition="in" filter="barn(inVertical)">
                                      <p:cBhvr>
                                        <p:cTn id="34" dur="500"/>
                                        <p:tgtEl>
                                          <p:spTgt spid="11">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5" descr="C:\Users\Rae\Desktop\Obedience - Todd\Art - Obedience\obedience edit.jpg"/>
          <p:cNvPicPr>
            <a:picLocks noChangeAspect="1" noChangeArrowheads="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a:ext>
            </a:extLst>
          </a:blip>
          <a:srcRect/>
          <a:stretch>
            <a:fillRect/>
          </a:stretch>
        </p:blipFill>
        <p:spPr bwMode="auto">
          <a:xfrm>
            <a:off x="6029776" y="255358"/>
            <a:ext cx="4762500" cy="1447800"/>
          </a:xfrm>
          <a:prstGeom prst="roundRect">
            <a:avLst>
              <a:gd name="adj" fmla="val 16667"/>
            </a:avLst>
          </a:prstGeom>
          <a:ln>
            <a:noFill/>
          </a:ln>
          <a:effectLst>
            <a:glow rad="1524000">
              <a:schemeClr val="accent2">
                <a:lumMod val="20000"/>
                <a:lumOff val="80000"/>
                <a:alpha val="85000"/>
              </a:schemeClr>
            </a:glow>
            <a:outerShdw blurRad="152400" dist="317500" dir="5400000" sx="90000" sy="-19000" rotWithShape="0">
              <a:prstClr val="black">
                <a:alpha val="15000"/>
              </a:prst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
        <p:nvSpPr>
          <p:cNvPr id="20" name="Title 1"/>
          <p:cNvSpPr txBox="1">
            <a:spLocks/>
          </p:cNvSpPr>
          <p:nvPr/>
        </p:nvSpPr>
        <p:spPr>
          <a:xfrm>
            <a:off x="2376603" y="215063"/>
            <a:ext cx="10196511" cy="1478570"/>
          </a:xfrm>
          <a:prstGeom prst="rect">
            <a:avLst/>
          </a:prstGeom>
        </p:spPr>
        <p:txBody>
          <a:bodyPr vert="horz" lIns="91440" tIns="45720" rIns="91440" bIns="45720" rtlCol="0" anchor="b">
            <a:normAutofit/>
            <a:scene3d>
              <a:camera prst="orthographicFront"/>
              <a:lightRig rig="threePt" dir="t"/>
            </a:scene3d>
            <a:sp3d extrusionH="57150">
              <a:bevelT h="25400" prst="softRound"/>
            </a:sp3d>
          </a:bodyPr>
          <a:lstStyle>
            <a:lvl1pPr algn="l" defTabSz="914400" rtl="0" eaLnBrk="1" latinLnBrk="0" hangingPunct="1">
              <a:lnSpc>
                <a:spcPct val="90000"/>
              </a:lnSpc>
              <a:spcBef>
                <a:spcPct val="0"/>
              </a:spcBef>
              <a:buNone/>
              <a:defRPr sz="4800" kern="1200" cap="all" baseline="0">
                <a:solidFill>
                  <a:schemeClr val="tx1"/>
                </a:solidFill>
                <a:latin typeface="+mj-lt"/>
                <a:ea typeface="+mj-ea"/>
                <a:cs typeface="+mj-cs"/>
              </a:defRPr>
            </a:lvl1pPr>
          </a:lstStyle>
          <a:p>
            <a:r>
              <a:rPr lang="en-US" sz="7800" b="1" dirty="0">
                <a:ln>
                  <a:solidFill>
                    <a:schemeClr val="tx2"/>
                  </a:solidFill>
                </a:ln>
                <a:solidFill>
                  <a:schemeClr val="tx2">
                    <a:lumMod val="40000"/>
                    <a:lumOff val="60000"/>
                  </a:schemeClr>
                </a:solidFill>
              </a:rPr>
              <a:t>What </a:t>
            </a:r>
            <a:r>
              <a:rPr lang="en-US" sz="7800" b="1" dirty="0" smtClean="0">
                <a:ln>
                  <a:solidFill>
                    <a:schemeClr val="tx2"/>
                  </a:solidFill>
                </a:ln>
                <a:solidFill>
                  <a:schemeClr val="tx2">
                    <a:lumMod val="40000"/>
                    <a:lumOff val="60000"/>
                  </a:schemeClr>
                </a:solidFill>
              </a:rPr>
              <a:t>is                   </a:t>
            </a:r>
            <a:r>
              <a:rPr lang="en-US" sz="9600" b="1" dirty="0">
                <a:ln>
                  <a:solidFill>
                    <a:schemeClr val="tx2"/>
                  </a:solidFill>
                </a:ln>
                <a:solidFill>
                  <a:schemeClr val="tx2">
                    <a:lumMod val="40000"/>
                    <a:lumOff val="60000"/>
                  </a:schemeClr>
                </a:solidFill>
              </a:rPr>
              <a:t>?</a:t>
            </a:r>
            <a:r>
              <a:rPr lang="en-US" sz="5400" b="1" dirty="0">
                <a:ln>
                  <a:solidFill>
                    <a:schemeClr val="tx2"/>
                  </a:solidFill>
                </a:ln>
                <a:solidFill>
                  <a:schemeClr val="tx2">
                    <a:lumMod val="40000"/>
                    <a:lumOff val="60000"/>
                  </a:schemeClr>
                </a:solidFill>
              </a:rPr>
              <a:t> </a:t>
            </a:r>
          </a:p>
        </p:txBody>
      </p:sp>
      <p:pic>
        <p:nvPicPr>
          <p:cNvPr id="21" name="Picture 2" descr="C:\Users\Rae\Desktop\Obedience - Todd\Art - Obedience\obedient puppet.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76213" y="1900238"/>
            <a:ext cx="1800225" cy="2543175"/>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pic>
        <p:nvPicPr>
          <p:cNvPr id="22" name="Picture 3" descr="C:\Users\Rae\Desktop\Obedience - Todd\Art - Obedience\obedience touch edit.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466850" y="4100513"/>
            <a:ext cx="2495550" cy="2147531"/>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pic>
        <p:nvPicPr>
          <p:cNvPr id="23" name="Picture 4" descr="C:\Users\Rae\Desktop\Obedience - Todd\Art - Obedience\obedience words.png"/>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4376125" y="1847850"/>
            <a:ext cx="7196750" cy="4428769"/>
          </a:xfrm>
          <a:prstGeom prst="rect">
            <a:avLst/>
          </a:prstGeom>
          <a:noFill/>
          <a:ln w="57150">
            <a:solidFill>
              <a:srgbClr val="387BAB"/>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24" name="Title 1"/>
          <p:cNvSpPr txBox="1">
            <a:spLocks/>
          </p:cNvSpPr>
          <p:nvPr/>
        </p:nvSpPr>
        <p:spPr>
          <a:xfrm>
            <a:off x="1947998" y="2745769"/>
            <a:ext cx="2428127" cy="1126144"/>
          </a:xfrm>
          <a:prstGeom prst="rect">
            <a:avLst/>
          </a:prstGeom>
        </p:spPr>
        <p:txBody>
          <a:bodyPr vert="horz" lIns="91440" tIns="45720" rIns="91440" bIns="45720" rtlCol="0" anchor="b">
            <a:normAutofit/>
            <a:scene3d>
              <a:camera prst="orthographicFront"/>
              <a:lightRig rig="threePt" dir="t"/>
            </a:scene3d>
            <a:sp3d extrusionH="57150">
              <a:bevelT h="25400" prst="softRound"/>
            </a:sp3d>
          </a:bodyPr>
          <a:lstStyle>
            <a:lvl1pPr algn="l" defTabSz="914400" rtl="0" eaLnBrk="1" latinLnBrk="0" hangingPunct="1">
              <a:lnSpc>
                <a:spcPct val="90000"/>
              </a:lnSpc>
              <a:spcBef>
                <a:spcPct val="0"/>
              </a:spcBef>
              <a:buNone/>
              <a:defRPr sz="4800" kern="1200" cap="all" baseline="0">
                <a:solidFill>
                  <a:schemeClr val="tx1"/>
                </a:solidFill>
                <a:latin typeface="+mj-lt"/>
                <a:ea typeface="+mj-ea"/>
                <a:cs typeface="+mj-cs"/>
              </a:defRPr>
            </a:lvl1pPr>
          </a:lstStyle>
          <a:p>
            <a:r>
              <a:rPr lang="en-US" sz="5400" b="1" dirty="0">
                <a:ln>
                  <a:solidFill>
                    <a:schemeClr val="tx2"/>
                  </a:solidFill>
                </a:ln>
                <a:solidFill>
                  <a:schemeClr val="tx2">
                    <a:lumMod val="40000"/>
                    <a:lumOff val="60000"/>
                  </a:schemeClr>
                </a:solidFill>
                <a:effectLst>
                  <a:reflection blurRad="6350" stA="55000" endA="300" endPos="45500" dir="5400000" sy="-100000" algn="bl" rotWithShape="0"/>
                </a:effectLst>
                <a:latin typeface="Segoe Print" pitchFamily="2" charset="0"/>
              </a:rPr>
              <a:t>This</a:t>
            </a:r>
            <a:r>
              <a:rPr lang="en-US" sz="5400" b="1" dirty="0">
                <a:ln>
                  <a:solidFill>
                    <a:schemeClr val="tx2"/>
                  </a:solidFill>
                </a:ln>
                <a:solidFill>
                  <a:schemeClr val="tx2">
                    <a:lumMod val="40000"/>
                    <a:lumOff val="60000"/>
                  </a:schemeClr>
                </a:solidFill>
                <a:latin typeface="Segoe Print" pitchFamily="2" charset="0"/>
              </a:rPr>
              <a:t>?</a:t>
            </a:r>
            <a:endParaRPr lang="en-US" sz="4000" b="1" dirty="0">
              <a:ln>
                <a:solidFill>
                  <a:schemeClr val="tx2"/>
                </a:solidFill>
              </a:ln>
              <a:solidFill>
                <a:schemeClr val="tx2">
                  <a:lumMod val="40000"/>
                  <a:lumOff val="60000"/>
                </a:schemeClr>
              </a:solidFill>
              <a:latin typeface="Segoe Print" pitchFamily="2" charset="0"/>
            </a:endParaRPr>
          </a:p>
        </p:txBody>
      </p:sp>
      <p:sp>
        <p:nvSpPr>
          <p:cNvPr id="25" name="Title 1"/>
          <p:cNvSpPr txBox="1">
            <a:spLocks/>
          </p:cNvSpPr>
          <p:nvPr/>
        </p:nvSpPr>
        <p:spPr>
          <a:xfrm>
            <a:off x="6760436" y="3861255"/>
            <a:ext cx="2428127" cy="1612900"/>
          </a:xfrm>
          <a:prstGeom prst="rect">
            <a:avLst/>
          </a:prstGeom>
        </p:spPr>
        <p:txBody>
          <a:bodyPr vert="horz" lIns="91440" tIns="45720" rIns="91440" bIns="45720" rtlCol="0" anchor="b">
            <a:normAutofit fontScale="85000" lnSpcReduction="20000"/>
            <a:scene3d>
              <a:camera prst="orthographicFront"/>
              <a:lightRig rig="threePt" dir="t"/>
            </a:scene3d>
            <a:sp3d extrusionH="57150">
              <a:bevelT h="25400" prst="softRound"/>
            </a:sp3d>
          </a:bodyPr>
          <a:lstStyle>
            <a:lvl1pPr algn="l" defTabSz="914400" rtl="0" eaLnBrk="1" latinLnBrk="0" hangingPunct="1">
              <a:lnSpc>
                <a:spcPct val="90000"/>
              </a:lnSpc>
              <a:spcBef>
                <a:spcPct val="0"/>
              </a:spcBef>
              <a:buNone/>
              <a:defRPr sz="4800" kern="1200" cap="all" baseline="0">
                <a:solidFill>
                  <a:schemeClr val="tx1"/>
                </a:solidFill>
                <a:latin typeface="+mj-lt"/>
                <a:ea typeface="+mj-ea"/>
                <a:cs typeface="+mj-cs"/>
              </a:defRPr>
            </a:lvl1pPr>
          </a:lstStyle>
          <a:p>
            <a:pPr algn="ctr"/>
            <a:r>
              <a:rPr lang="en-US" sz="5400" b="1" dirty="0">
                <a:ln>
                  <a:solidFill>
                    <a:schemeClr val="tx2"/>
                  </a:solidFill>
                </a:ln>
                <a:solidFill>
                  <a:schemeClr val="tx2">
                    <a:lumMod val="40000"/>
                    <a:lumOff val="60000"/>
                  </a:schemeClr>
                </a:solidFill>
                <a:effectLst>
                  <a:reflection blurRad="6350" stA="55000" endA="300" endPos="45500" dir="5400000" sy="-100000" algn="bl" rotWithShape="0"/>
                </a:effectLst>
                <a:latin typeface="Segoe Print" pitchFamily="2" charset="0"/>
              </a:rPr>
              <a:t>Or </a:t>
            </a:r>
          </a:p>
          <a:p>
            <a:endParaRPr lang="en-US" sz="5400" b="1" dirty="0">
              <a:ln>
                <a:solidFill>
                  <a:schemeClr val="tx2"/>
                </a:solidFill>
              </a:ln>
              <a:solidFill>
                <a:schemeClr val="tx2">
                  <a:lumMod val="40000"/>
                  <a:lumOff val="60000"/>
                </a:schemeClr>
              </a:solidFill>
              <a:effectLst>
                <a:reflection blurRad="6350" stA="55000" endA="300" endPos="45500" dir="5400000" sy="-100000" algn="bl" rotWithShape="0"/>
              </a:effectLst>
              <a:latin typeface="Segoe Print" pitchFamily="2" charset="0"/>
            </a:endParaRPr>
          </a:p>
          <a:p>
            <a:pPr algn="ctr"/>
            <a:r>
              <a:rPr lang="en-US" sz="5400" b="1" dirty="0">
                <a:ln>
                  <a:solidFill>
                    <a:schemeClr val="tx2"/>
                  </a:solidFill>
                </a:ln>
                <a:solidFill>
                  <a:schemeClr val="tx2">
                    <a:lumMod val="40000"/>
                    <a:lumOff val="60000"/>
                  </a:schemeClr>
                </a:solidFill>
                <a:effectLst>
                  <a:reflection blurRad="6350" stA="55000" endA="300" endPos="45500" dir="5400000" sy="-100000" algn="bl" rotWithShape="0"/>
                </a:effectLst>
                <a:latin typeface="Segoe Print" pitchFamily="2" charset="0"/>
              </a:rPr>
              <a:t>This</a:t>
            </a:r>
            <a:r>
              <a:rPr lang="en-US" sz="5400" b="1" dirty="0">
                <a:ln>
                  <a:solidFill>
                    <a:schemeClr val="tx2"/>
                  </a:solidFill>
                </a:ln>
                <a:solidFill>
                  <a:schemeClr val="tx2">
                    <a:lumMod val="40000"/>
                    <a:lumOff val="60000"/>
                  </a:schemeClr>
                </a:solidFill>
                <a:latin typeface="Segoe Print" pitchFamily="2" charset="0"/>
              </a:rPr>
              <a:t>?</a:t>
            </a:r>
            <a:endParaRPr lang="en-US" sz="4000" b="1" dirty="0">
              <a:ln>
                <a:solidFill>
                  <a:schemeClr val="tx2"/>
                </a:solidFill>
              </a:ln>
              <a:solidFill>
                <a:schemeClr val="tx2">
                  <a:lumMod val="40000"/>
                  <a:lumOff val="60000"/>
                </a:schemeClr>
              </a:solidFill>
              <a:latin typeface="Segoe Print" pitchFamily="2" charset="0"/>
            </a:endParaRPr>
          </a:p>
        </p:txBody>
      </p:sp>
      <p:sp>
        <p:nvSpPr>
          <p:cNvPr id="26" name="Rectangle 25"/>
          <p:cNvSpPr/>
          <p:nvPr/>
        </p:nvSpPr>
        <p:spPr>
          <a:xfrm>
            <a:off x="4702629" y="2075543"/>
            <a:ext cx="2235200" cy="9579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7772401" y="1900238"/>
            <a:ext cx="3534228" cy="11332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Slide Number Placeholder 1"/>
          <p:cNvSpPr txBox="1">
            <a:spLocks/>
          </p:cNvSpPr>
          <p:nvPr/>
        </p:nvSpPr>
        <p:spPr>
          <a:xfrm>
            <a:off x="9238344" y="6317570"/>
            <a:ext cx="2844800" cy="365125"/>
          </a:xfrm>
          <a:prstGeom prst="rect">
            <a:avLst/>
          </a:prstGeom>
          <a:ln>
            <a:noFill/>
          </a:ln>
        </p:spPr>
        <p:txBody>
          <a:bodyPr vert="horz" lIns="91440" tIns="45720" rIns="91440" bIns="45720" rtlCol="0" anchor="ctr"/>
          <a:lstStyle>
            <a:defPPr>
              <a:defRPr lang="en-US"/>
            </a:defPPr>
            <a:lvl1pPr marL="0" algn="r" defTabSz="457200" rtl="0" eaLnBrk="1" latinLnBrk="0" hangingPunct="1">
              <a:defRPr sz="105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9EA9ADF-BF16-47CA-967F-74531E511AEB}" type="slidenum">
              <a:rPr lang="en-US" sz="1200" smtClean="0">
                <a:ln>
                  <a:solidFill>
                    <a:srgbClr val="002060"/>
                  </a:solidFill>
                </a:ln>
                <a:solidFill>
                  <a:srgbClr val="0070C0"/>
                </a:solidFill>
              </a:rPr>
              <a:pPr/>
              <a:t>2</a:t>
            </a:fld>
            <a:endParaRPr lang="en-US" dirty="0">
              <a:ln>
                <a:solidFill>
                  <a:srgbClr val="002060"/>
                </a:solidFill>
              </a:ln>
              <a:solidFill>
                <a:srgbClr val="0070C0"/>
              </a:solidFill>
            </a:endParaRPr>
          </a:p>
        </p:txBody>
      </p:sp>
    </p:spTree>
    <p:extLst>
      <p:ext uri="{BB962C8B-B14F-4D97-AF65-F5344CB8AC3E}">
        <p14:creationId xmlns:p14="http://schemas.microsoft.com/office/powerpoint/2010/main" val="69362248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50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1000"/>
                                        <p:tgtEl>
                                          <p:spTgt spid="22"/>
                                        </p:tgtEl>
                                      </p:cBhvr>
                                    </p:animEffect>
                                    <p:anim calcmode="lin" valueType="num">
                                      <p:cBhvr>
                                        <p:cTn id="14" dur="1000" fill="hold"/>
                                        <p:tgtEl>
                                          <p:spTgt spid="22"/>
                                        </p:tgtEl>
                                        <p:attrNameLst>
                                          <p:attrName>ppt_x</p:attrName>
                                        </p:attrNameLst>
                                      </p:cBhvr>
                                      <p:tavLst>
                                        <p:tav tm="0">
                                          <p:val>
                                            <p:strVal val="#ppt_x"/>
                                          </p:val>
                                        </p:tav>
                                        <p:tav tm="100000">
                                          <p:val>
                                            <p:strVal val="#ppt_x"/>
                                          </p:val>
                                        </p:tav>
                                      </p:tavLst>
                                    </p:anim>
                                    <p:anim calcmode="lin" valueType="num">
                                      <p:cBhvr>
                                        <p:cTn id="15"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xit" presetSubtype="21" fill="hold" grpId="0" nodeType="clickEffect">
                                  <p:stCondLst>
                                    <p:cond delay="0"/>
                                  </p:stCondLst>
                                  <p:childTnLst>
                                    <p:animEffect transition="out" filter="barn(inVertical)">
                                      <p:cBhvr>
                                        <p:cTn id="19" dur="500"/>
                                        <p:tgtEl>
                                          <p:spTgt spid="26"/>
                                        </p:tgtEl>
                                      </p:cBhvr>
                                    </p:animEffect>
                                    <p:set>
                                      <p:cBhvr>
                                        <p:cTn id="20" dur="1" fill="hold">
                                          <p:stCondLst>
                                            <p:cond delay="499"/>
                                          </p:stCondLst>
                                        </p:cTn>
                                        <p:tgtEl>
                                          <p:spTgt spid="26"/>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6" presetClass="exit" presetSubtype="21" fill="hold" grpId="0" nodeType="clickEffect">
                                  <p:stCondLst>
                                    <p:cond delay="0"/>
                                  </p:stCondLst>
                                  <p:childTnLst>
                                    <p:animEffect transition="out" filter="barn(inVertical)">
                                      <p:cBhvr>
                                        <p:cTn id="24" dur="500"/>
                                        <p:tgtEl>
                                          <p:spTgt spid="27"/>
                                        </p:tgtEl>
                                      </p:cBhvr>
                                    </p:animEffect>
                                    <p:set>
                                      <p:cBhvr>
                                        <p:cTn id="25" dur="1" fill="hold">
                                          <p:stCondLst>
                                            <p:cond delay="499"/>
                                          </p:stCondLst>
                                        </p:cTn>
                                        <p:tgtEl>
                                          <p:spTgt spid="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flip="none" rotWithShape="1">
          <a:gsLst>
            <a:gs pos="98000">
              <a:schemeClr val="accent5">
                <a:lumMod val="91000"/>
                <a:lumOff val="9000"/>
                <a:alpha val="52000"/>
              </a:schemeClr>
            </a:gs>
            <a:gs pos="11000">
              <a:schemeClr val="accent2">
                <a:lumMod val="40000"/>
                <a:lumOff val="60000"/>
              </a:schemeClr>
            </a:gs>
            <a:gs pos="62000">
              <a:schemeClr val="accent4">
                <a:lumMod val="20000"/>
                <a:lumOff val="80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8" name="Slide Number Placeholder 1"/>
          <p:cNvSpPr txBox="1">
            <a:spLocks/>
          </p:cNvSpPr>
          <p:nvPr/>
        </p:nvSpPr>
        <p:spPr>
          <a:xfrm>
            <a:off x="9289144" y="6317570"/>
            <a:ext cx="2844800" cy="365125"/>
          </a:xfrm>
          <a:prstGeom prst="rect">
            <a:avLst/>
          </a:prstGeom>
          <a:ln>
            <a:noFill/>
          </a:ln>
        </p:spPr>
        <p:txBody>
          <a:bodyPr vert="horz" lIns="91440" tIns="45720" rIns="91440" bIns="45720" rtlCol="0" anchor="ctr"/>
          <a:lstStyle>
            <a:defPPr>
              <a:defRPr lang="en-US"/>
            </a:defPPr>
            <a:lvl1pPr marL="0" algn="r" defTabSz="457200" rtl="0" eaLnBrk="1" latinLnBrk="0" hangingPunct="1">
              <a:defRPr sz="105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9EA9ADF-BF16-47CA-967F-74531E511AEB}" type="slidenum">
              <a:rPr lang="en-US" sz="1200" smtClean="0">
                <a:ln>
                  <a:solidFill>
                    <a:srgbClr val="002060"/>
                  </a:solidFill>
                </a:ln>
                <a:solidFill>
                  <a:srgbClr val="0070C0"/>
                </a:solidFill>
              </a:rPr>
              <a:pPr/>
              <a:t>20</a:t>
            </a:fld>
            <a:endParaRPr lang="en-US" dirty="0">
              <a:ln>
                <a:solidFill>
                  <a:srgbClr val="002060"/>
                </a:solidFill>
              </a:ln>
              <a:solidFill>
                <a:srgbClr val="0070C0"/>
              </a:solidFill>
            </a:endParaRPr>
          </a:p>
        </p:txBody>
      </p:sp>
      <p:sp>
        <p:nvSpPr>
          <p:cNvPr id="2" name="Content Placeholder 1"/>
          <p:cNvSpPr>
            <a:spLocks noGrp="1"/>
          </p:cNvSpPr>
          <p:nvPr>
            <p:ph idx="1"/>
          </p:nvPr>
        </p:nvSpPr>
        <p:spPr>
          <a:xfrm>
            <a:off x="5794024" y="5033054"/>
            <a:ext cx="6069449" cy="1919288"/>
          </a:xfrm>
        </p:spPr>
        <p:txBody>
          <a:bodyPr>
            <a:noAutofit/>
            <a:scene3d>
              <a:camera prst="orthographicFront"/>
              <a:lightRig rig="threePt" dir="t"/>
            </a:scene3d>
            <a:sp3d extrusionH="57150">
              <a:bevelT w="38100" h="38100"/>
            </a:sp3d>
          </a:bodyPr>
          <a:lstStyle/>
          <a:p>
            <a:r>
              <a:rPr lang="en-US" sz="2800" b="1" dirty="0">
                <a:solidFill>
                  <a:schemeClr val="accent3">
                    <a:lumMod val="50000"/>
                  </a:schemeClr>
                </a:solidFill>
                <a:effectLst>
                  <a:outerShdw blurRad="38100" dist="38100" dir="2700000" algn="tl">
                    <a:srgbClr val="000000">
                      <a:alpha val="43137"/>
                    </a:srgbClr>
                  </a:outerShdw>
                </a:effectLst>
              </a:rPr>
              <a:t>This is a very controversial topic, but let’s have a “nutshell” investigation at this point in the study.</a:t>
            </a:r>
          </a:p>
        </p:txBody>
      </p:sp>
      <p:pic>
        <p:nvPicPr>
          <p:cNvPr id="5" name="Picture 5" descr="C:\Users\Rae\Desktop\women silent in church.png"/>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5300"/>
                    </a14:imgEffect>
                    <a14:imgEffect>
                      <a14:saturation sat="33000"/>
                    </a14:imgEffect>
                  </a14:imgLayer>
                </a14:imgProps>
              </a:ext>
              <a:ext uri="{28A0092B-C50C-407E-A947-70E740481C1C}">
                <a14:useLocalDpi xmlns:a14="http://schemas.microsoft.com/office/drawing/2010/main"/>
              </a:ext>
            </a:extLst>
          </a:blip>
          <a:srcRect/>
          <a:stretch>
            <a:fillRect/>
          </a:stretch>
        </p:blipFill>
        <p:spPr bwMode="auto">
          <a:xfrm>
            <a:off x="5800018" y="1337809"/>
            <a:ext cx="5819776" cy="3571875"/>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7" name="Pentagon 6"/>
          <p:cNvSpPr/>
          <p:nvPr/>
        </p:nvSpPr>
        <p:spPr>
          <a:xfrm>
            <a:off x="398834" y="191225"/>
            <a:ext cx="11488366" cy="914400"/>
          </a:xfrm>
          <a:prstGeom prst="homePlate">
            <a:avLst/>
          </a:prstGeom>
          <a:solidFill>
            <a:schemeClr val="accent2">
              <a:lumMod val="40000"/>
              <a:lumOff val="60000"/>
            </a:schemeClr>
          </a:solidFill>
          <a:ln w="38100">
            <a:solidFill>
              <a:schemeClr val="accent4">
                <a:lumMod val="50000"/>
              </a:schemeClr>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pPr algn="ctr">
              <a:spcAft>
                <a:spcPts val="600"/>
              </a:spcAft>
              <a:buClr>
                <a:srgbClr val="008000"/>
              </a:buClr>
            </a:pPr>
            <a:r>
              <a:rPr lang="en-US" sz="3600" b="1" dirty="0">
                <a:ln>
                  <a:solidFill>
                    <a:sysClr val="windowText" lastClr="000000"/>
                  </a:solidFill>
                </a:ln>
                <a:solidFill>
                  <a:srgbClr val="00B050"/>
                </a:solidFill>
                <a:latin typeface="Comic Sans MS" panose="030F0702030302020204" pitchFamily="66" charset="0"/>
                <a:ea typeface="Times New Roman" panose="02020603050405020304" pitchFamily="18" charset="0"/>
                <a:cs typeface="Times New Roman" panose="02020603050405020304" pitchFamily="18" charset="0"/>
              </a:rPr>
              <a:t>Time to Address </a:t>
            </a:r>
            <a:r>
              <a:rPr lang="en-US" sz="3600" b="1" dirty="0">
                <a:ln>
                  <a:solidFill>
                    <a:sysClr val="windowText" lastClr="000000"/>
                  </a:solidFill>
                </a:ln>
                <a:solidFill>
                  <a:srgbClr val="C00000"/>
                </a:solidFill>
                <a:latin typeface="Comic Sans MS" panose="030F0702030302020204" pitchFamily="66" charset="0"/>
                <a:ea typeface="Times New Roman" panose="02020603050405020304" pitchFamily="18" charset="0"/>
                <a:cs typeface="Times New Roman" panose="02020603050405020304" pitchFamily="18" charset="0"/>
              </a:rPr>
              <a:t>1 </a:t>
            </a:r>
            <a:r>
              <a:rPr lang="en-US" sz="3600" b="1" dirty="0" err="1">
                <a:ln>
                  <a:solidFill>
                    <a:sysClr val="windowText" lastClr="000000"/>
                  </a:solidFill>
                </a:ln>
                <a:solidFill>
                  <a:srgbClr val="C00000"/>
                </a:solidFill>
                <a:latin typeface="Comic Sans MS" panose="030F0702030302020204" pitchFamily="66" charset="0"/>
                <a:ea typeface="Times New Roman" panose="02020603050405020304" pitchFamily="18" charset="0"/>
                <a:cs typeface="Times New Roman" panose="02020603050405020304" pitchFamily="18" charset="0"/>
              </a:rPr>
              <a:t>Cor</a:t>
            </a:r>
            <a:r>
              <a:rPr lang="en-US" sz="3600" b="1" dirty="0">
                <a:ln>
                  <a:solidFill>
                    <a:sysClr val="windowText" lastClr="000000"/>
                  </a:solidFill>
                </a:ln>
                <a:solidFill>
                  <a:srgbClr val="C00000"/>
                </a:solidFill>
                <a:latin typeface="Comic Sans MS" panose="030F0702030302020204" pitchFamily="66" charset="0"/>
                <a:ea typeface="Times New Roman" panose="02020603050405020304" pitchFamily="18" charset="0"/>
                <a:cs typeface="Times New Roman" panose="02020603050405020304" pitchFamily="18" charset="0"/>
              </a:rPr>
              <a:t> 14:34 &amp; Obedience</a:t>
            </a:r>
            <a:endParaRPr lang="en-CA" sz="4800" dirty="0">
              <a:solidFill>
                <a:srgbClr val="7030A0"/>
              </a:solidFill>
              <a:latin typeface="Comic Sans MS" panose="030F0702030302020204" pitchFamily="66" charset="0"/>
              <a:ea typeface="Times New Roman" panose="02020603050405020304" pitchFamily="18" charset="0"/>
              <a:cs typeface="Times New Roman" panose="02020603050405020304" pitchFamily="18" charset="0"/>
            </a:endParaRPr>
          </a:p>
        </p:txBody>
      </p:sp>
      <p:pic>
        <p:nvPicPr>
          <p:cNvPr id="2050" name="Picture 2" descr="C:\Users\Rae\Desktop\1 cor 14  34  kjv.jpg"/>
          <p:cNvPicPr>
            <a:picLocks noChangeAspect="1" noChangeArrowheads="1"/>
          </p:cNvPicPr>
          <p:nvPr/>
        </p:nvPicPr>
        <p:blipFill>
          <a:blip r:embed="rId4" cstate="email">
            <a:extLst>
              <a:ext uri="{BEBA8EAE-BF5A-486C-A8C5-ECC9F3942E4B}">
                <a14:imgProps xmlns:a14="http://schemas.microsoft.com/office/drawing/2010/main">
                  <a14:imgLayer r:embed="rId5">
                    <a14:imgEffect>
                      <a14:colorTemperature colorTemp="5300"/>
                    </a14:imgEffect>
                    <a14:imgEffect>
                      <a14:saturation sat="33000"/>
                    </a14:imgEffect>
                  </a14:imgLayer>
                </a14:imgProps>
              </a:ext>
              <a:ext uri="{28A0092B-C50C-407E-A947-70E740481C1C}">
                <a14:useLocalDpi xmlns:a14="http://schemas.microsoft.com/office/drawing/2010/main"/>
              </a:ext>
            </a:extLst>
          </a:blip>
          <a:srcRect/>
          <a:stretch>
            <a:fillRect/>
          </a:stretch>
        </p:blipFill>
        <p:spPr bwMode="auto">
          <a:xfrm>
            <a:off x="485094" y="1329253"/>
            <a:ext cx="4872210" cy="4880330"/>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pic>
        <p:nvPicPr>
          <p:cNvPr id="6" name="Picture 7" descr="C:\Users\Rae\Desktop\nutshell-2.jpg"/>
          <p:cNvPicPr>
            <a:picLocks noChangeAspect="1" noChangeArrowheads="1"/>
          </p:cNvPicPr>
          <p:nvPr/>
        </p:nvPicPr>
        <p:blipFill>
          <a:blip r:embed="rId6" cstate="email">
            <a:extLst>
              <a:ext uri="{BEBA8EAE-BF5A-486C-A8C5-ECC9F3942E4B}">
                <a14:imgProps xmlns:a14="http://schemas.microsoft.com/office/drawing/2010/main">
                  <a14:imgLayer r:embed="rId7">
                    <a14:imgEffect>
                      <a14:backgroundRemoval t="440" b="100000" l="0" r="99313"/>
                    </a14:imgEffect>
                  </a14:imgLayer>
                </a14:imgProps>
              </a:ext>
              <a:ext uri="{28A0092B-C50C-407E-A947-70E740481C1C}">
                <a14:useLocalDpi xmlns:a14="http://schemas.microsoft.com/office/drawing/2010/main"/>
              </a:ext>
            </a:extLst>
          </a:blip>
          <a:srcRect/>
          <a:stretch>
            <a:fillRect/>
          </a:stretch>
        </p:blipFill>
        <p:spPr bwMode="auto">
          <a:xfrm>
            <a:off x="3627756" y="5299885"/>
            <a:ext cx="2492983" cy="15581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706070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250" fill="hold"/>
                                        <p:tgtEl>
                                          <p:spTgt spid="5"/>
                                        </p:tgtEl>
                                        <p:attrNameLst>
                                          <p:attrName>ppt_w</p:attrName>
                                        </p:attrNameLst>
                                      </p:cBhvr>
                                      <p:tavLst>
                                        <p:tav tm="0">
                                          <p:val>
                                            <p:fltVal val="0"/>
                                          </p:val>
                                        </p:tav>
                                        <p:tav tm="100000">
                                          <p:val>
                                            <p:strVal val="#ppt_w"/>
                                          </p:val>
                                        </p:tav>
                                      </p:tavLst>
                                    </p:anim>
                                    <p:anim calcmode="lin" valueType="num">
                                      <p:cBhvr>
                                        <p:cTn id="8" dur="1250" fill="hold"/>
                                        <p:tgtEl>
                                          <p:spTgt spid="5"/>
                                        </p:tgtEl>
                                        <p:attrNameLst>
                                          <p:attrName>ppt_h</p:attrName>
                                        </p:attrNameLst>
                                      </p:cBhvr>
                                      <p:tavLst>
                                        <p:tav tm="0">
                                          <p:val>
                                            <p:fltVal val="0"/>
                                          </p:val>
                                        </p:tav>
                                        <p:tav tm="100000">
                                          <p:val>
                                            <p:strVal val="#ppt_h"/>
                                          </p:val>
                                        </p:tav>
                                      </p:tavLst>
                                    </p:anim>
                                    <p:animEffect transition="in" filter="fade">
                                      <p:cBhvr>
                                        <p:cTn id="9" dur="1250"/>
                                        <p:tgtEl>
                                          <p:spTgt spid="5"/>
                                        </p:tgtEl>
                                      </p:cBhvr>
                                    </p:animEffect>
                                  </p:childTnLst>
                                </p:cTn>
                              </p:par>
                            </p:childTnLst>
                          </p:cTn>
                        </p:par>
                        <p:par>
                          <p:cTn id="10" fill="hold">
                            <p:stCondLst>
                              <p:cond delay="1250"/>
                            </p:stCondLst>
                            <p:childTnLst>
                              <p:par>
                                <p:cTn id="11" presetID="42" presetClass="entr" presetSubtype="0" fill="hold" grpId="0" nodeType="afterEffect">
                                  <p:stCondLst>
                                    <p:cond delay="1500"/>
                                  </p:stCondLst>
                                  <p:childTnLst>
                                    <p:set>
                                      <p:cBhvr>
                                        <p:cTn id="12" dur="1" fill="hold">
                                          <p:stCondLst>
                                            <p:cond delay="0"/>
                                          </p:stCondLst>
                                        </p:cTn>
                                        <p:tgtEl>
                                          <p:spTgt spid="2">
                                            <p:txEl>
                                              <p:pRg st="0" end="0"/>
                                            </p:txEl>
                                          </p:spTgt>
                                        </p:tgtEl>
                                        <p:attrNameLst>
                                          <p:attrName>style.visibility</p:attrName>
                                        </p:attrNameLst>
                                      </p:cBhvr>
                                      <p:to>
                                        <p:strVal val="visible"/>
                                      </p:to>
                                    </p:set>
                                    <p:animEffect transition="in" filter="fade">
                                      <p:cBhvr>
                                        <p:cTn id="13" dur="1250"/>
                                        <p:tgtEl>
                                          <p:spTgt spid="2">
                                            <p:txEl>
                                              <p:pRg st="0" end="0"/>
                                            </p:txEl>
                                          </p:spTgt>
                                        </p:tgtEl>
                                      </p:cBhvr>
                                    </p:animEffect>
                                    <p:anim calcmode="lin" valueType="num">
                                      <p:cBhvr>
                                        <p:cTn id="14" dur="125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5" dur="125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flip="none" rotWithShape="1">
          <a:gsLst>
            <a:gs pos="30000">
              <a:schemeClr val="accent5">
                <a:lumMod val="40000"/>
                <a:lumOff val="60000"/>
              </a:schemeClr>
            </a:gs>
            <a:gs pos="50000">
              <a:schemeClr val="accent2">
                <a:lumMod val="60000"/>
                <a:lumOff val="40000"/>
              </a:schemeClr>
            </a:gs>
            <a:gs pos="87000">
              <a:schemeClr val="accent4">
                <a:lumMod val="20000"/>
                <a:lumOff val="80000"/>
              </a:schemeClr>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8" name="Slide Number Placeholder 1"/>
          <p:cNvSpPr txBox="1">
            <a:spLocks/>
          </p:cNvSpPr>
          <p:nvPr/>
        </p:nvSpPr>
        <p:spPr>
          <a:xfrm>
            <a:off x="9267528" y="6317570"/>
            <a:ext cx="2844800" cy="365125"/>
          </a:xfrm>
          <a:prstGeom prst="rect">
            <a:avLst/>
          </a:prstGeom>
          <a:ln>
            <a:noFill/>
          </a:ln>
        </p:spPr>
        <p:txBody>
          <a:bodyPr vert="horz" lIns="91440" tIns="45720" rIns="91440" bIns="45720" rtlCol="0" anchor="ctr"/>
          <a:lstStyle>
            <a:defPPr>
              <a:defRPr lang="en-US"/>
            </a:defPPr>
            <a:lvl1pPr marL="0" algn="r" defTabSz="457200" rtl="0" eaLnBrk="1" latinLnBrk="0" hangingPunct="1">
              <a:defRPr sz="105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9EA9ADF-BF16-47CA-967F-74531E511AEB}" type="slidenum">
              <a:rPr lang="en-US" sz="1200" smtClean="0">
                <a:ln>
                  <a:solidFill>
                    <a:srgbClr val="002060"/>
                  </a:solidFill>
                </a:ln>
                <a:solidFill>
                  <a:srgbClr val="0070C0"/>
                </a:solidFill>
              </a:rPr>
              <a:pPr/>
              <a:t>21</a:t>
            </a:fld>
            <a:endParaRPr lang="en-US" dirty="0">
              <a:ln>
                <a:solidFill>
                  <a:srgbClr val="002060"/>
                </a:solidFill>
              </a:ln>
              <a:solidFill>
                <a:srgbClr val="0070C0"/>
              </a:solidFill>
            </a:endParaRPr>
          </a:p>
        </p:txBody>
      </p:sp>
      <p:sp>
        <p:nvSpPr>
          <p:cNvPr id="4" name="Pentagon 3"/>
          <p:cNvSpPr/>
          <p:nvPr/>
        </p:nvSpPr>
        <p:spPr>
          <a:xfrm>
            <a:off x="398834" y="191225"/>
            <a:ext cx="11300700" cy="914400"/>
          </a:xfrm>
          <a:prstGeom prst="homePlate">
            <a:avLst/>
          </a:prstGeom>
          <a:solidFill>
            <a:schemeClr val="accent2">
              <a:lumMod val="40000"/>
              <a:lumOff val="60000"/>
            </a:schemeClr>
          </a:solidFill>
          <a:ln w="38100">
            <a:solidFill>
              <a:schemeClr val="accent4">
                <a:lumMod val="50000"/>
              </a:schemeClr>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pPr algn="ctr">
              <a:spcAft>
                <a:spcPts val="600"/>
              </a:spcAft>
              <a:buClr>
                <a:srgbClr val="008000"/>
              </a:buClr>
            </a:pPr>
            <a:r>
              <a:rPr lang="en-US" sz="3600" b="1" dirty="0">
                <a:ln>
                  <a:solidFill>
                    <a:sysClr val="windowText" lastClr="000000"/>
                  </a:solidFill>
                </a:ln>
                <a:solidFill>
                  <a:srgbClr val="00B050"/>
                </a:solidFill>
                <a:latin typeface="Comic Sans MS" panose="030F0702030302020204" pitchFamily="66" charset="0"/>
                <a:ea typeface="Times New Roman" panose="02020603050405020304" pitchFamily="18" charset="0"/>
                <a:cs typeface="Times New Roman" panose="02020603050405020304" pitchFamily="18" charset="0"/>
              </a:rPr>
              <a:t>G5293 </a:t>
            </a:r>
            <a:r>
              <a:rPr lang="en-US" sz="3600" b="1" dirty="0">
                <a:ln>
                  <a:solidFill>
                    <a:sysClr val="windowText" lastClr="000000"/>
                  </a:solidFill>
                </a:ln>
                <a:solidFill>
                  <a:srgbClr val="7030A0"/>
                </a:solidFill>
                <a:latin typeface="Comic Sans MS" panose="030F0702030302020204" pitchFamily="66" charset="0"/>
                <a:ea typeface="Times New Roman" panose="02020603050405020304" pitchFamily="18" charset="0"/>
                <a:cs typeface="Times New Roman" panose="02020603050405020304" pitchFamily="18" charset="0"/>
              </a:rPr>
              <a:t>&amp; </a:t>
            </a:r>
            <a:r>
              <a:rPr lang="en-US" sz="3600" b="1" dirty="0">
                <a:ln>
                  <a:solidFill>
                    <a:sysClr val="windowText" lastClr="000000"/>
                  </a:solidFill>
                </a:ln>
                <a:solidFill>
                  <a:srgbClr val="C00000"/>
                </a:solidFill>
                <a:latin typeface="Comic Sans MS" panose="030F0702030302020204" pitchFamily="66" charset="0"/>
                <a:ea typeface="Times New Roman" panose="02020603050405020304" pitchFamily="18" charset="0"/>
                <a:cs typeface="Times New Roman" panose="02020603050405020304" pitchFamily="18" charset="0"/>
              </a:rPr>
              <a:t>1 </a:t>
            </a:r>
            <a:r>
              <a:rPr lang="en-US" sz="3600" b="1" dirty="0" err="1">
                <a:ln>
                  <a:solidFill>
                    <a:sysClr val="windowText" lastClr="000000"/>
                  </a:solidFill>
                </a:ln>
                <a:solidFill>
                  <a:srgbClr val="C00000"/>
                </a:solidFill>
                <a:latin typeface="Comic Sans MS" panose="030F0702030302020204" pitchFamily="66" charset="0"/>
                <a:ea typeface="Times New Roman" panose="02020603050405020304" pitchFamily="18" charset="0"/>
                <a:cs typeface="Times New Roman" panose="02020603050405020304" pitchFamily="18" charset="0"/>
              </a:rPr>
              <a:t>Cor</a:t>
            </a:r>
            <a:r>
              <a:rPr lang="en-US" sz="3600" b="1" dirty="0">
                <a:ln>
                  <a:solidFill>
                    <a:sysClr val="windowText" lastClr="000000"/>
                  </a:solidFill>
                </a:ln>
                <a:solidFill>
                  <a:srgbClr val="C00000"/>
                </a:solidFill>
                <a:latin typeface="Comic Sans MS" panose="030F0702030302020204" pitchFamily="66" charset="0"/>
                <a:ea typeface="Times New Roman" panose="02020603050405020304" pitchFamily="18" charset="0"/>
                <a:cs typeface="Times New Roman" panose="02020603050405020304" pitchFamily="18" charset="0"/>
              </a:rPr>
              <a:t> 14:34 </a:t>
            </a:r>
            <a:r>
              <a:rPr lang="en-US" sz="3600" b="1" dirty="0">
                <a:ln>
                  <a:solidFill>
                    <a:sysClr val="windowText" lastClr="000000"/>
                  </a:solidFill>
                </a:ln>
                <a:solidFill>
                  <a:srgbClr val="7030A0"/>
                </a:solidFill>
                <a:latin typeface="Comic Sans MS" panose="030F0702030302020204" pitchFamily="66" charset="0"/>
                <a:ea typeface="Times New Roman" panose="02020603050405020304" pitchFamily="18" charset="0"/>
                <a:cs typeface="Times New Roman" panose="02020603050405020304" pitchFamily="18" charset="0"/>
              </a:rPr>
              <a:t>Context for Obedience</a:t>
            </a:r>
            <a:endParaRPr lang="en-CA" sz="4800" dirty="0">
              <a:solidFill>
                <a:srgbClr val="7030A0"/>
              </a:solidFill>
              <a:latin typeface="Comic Sans MS" panose="030F0702030302020204" pitchFamily="66" charset="0"/>
              <a:ea typeface="Times New Roman" panose="02020603050405020304" pitchFamily="18" charset="0"/>
              <a:cs typeface="Times New Roman" panose="02020603050405020304" pitchFamily="18" charset="0"/>
            </a:endParaRPr>
          </a:p>
        </p:txBody>
      </p:sp>
      <p:pic>
        <p:nvPicPr>
          <p:cNvPr id="1028" name="Picture 4" descr="C:\Users\Rae\Desktop\Paul &amp; women 1 Cor 14.png"/>
          <p:cNvPicPr>
            <a:picLocks noChangeAspect="1" noChangeArrowheads="1"/>
          </p:cNvPicPr>
          <p:nvPr/>
        </p:nvPicPr>
        <p:blipFill>
          <a:blip r:embed="rId2">
            <a:duotone>
              <a:prstClr val="black"/>
              <a:schemeClr val="tx2">
                <a:tint val="45000"/>
                <a:satMod val="400000"/>
              </a:schemeClr>
            </a:duotone>
            <a:extLst>
              <a:ext uri="{28A0092B-C50C-407E-A947-70E740481C1C}">
                <a14:useLocalDpi xmlns:a14="http://schemas.microsoft.com/office/drawing/2010/main"/>
              </a:ext>
            </a:extLst>
          </a:blip>
          <a:srcRect/>
          <a:stretch>
            <a:fillRect/>
          </a:stretch>
        </p:blipFill>
        <p:spPr bwMode="auto">
          <a:xfrm>
            <a:off x="398834" y="1684519"/>
            <a:ext cx="5715001" cy="4162425"/>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13" name="Content Placeholder 1"/>
          <p:cNvSpPr>
            <a:spLocks noGrp="1"/>
          </p:cNvSpPr>
          <p:nvPr>
            <p:ph idx="1"/>
          </p:nvPr>
        </p:nvSpPr>
        <p:spPr>
          <a:xfrm>
            <a:off x="6232803" y="1487300"/>
            <a:ext cx="5741483" cy="5012832"/>
          </a:xfrm>
        </p:spPr>
        <p:txBody>
          <a:bodyPr>
            <a:noAutofit/>
            <a:scene3d>
              <a:camera prst="orthographicFront"/>
              <a:lightRig rig="threePt" dir="t"/>
            </a:scene3d>
            <a:sp3d extrusionH="57150">
              <a:bevelT w="38100" h="38100"/>
            </a:sp3d>
          </a:bodyPr>
          <a:lstStyle/>
          <a:p>
            <a:r>
              <a:rPr lang="en-US" sz="2800" b="1" dirty="0">
                <a:solidFill>
                  <a:schemeClr val="accent3">
                    <a:lumMod val="50000"/>
                  </a:schemeClr>
                </a:solidFill>
                <a:latin typeface="Comic Sans MS" pitchFamily="66" charset="0"/>
              </a:rPr>
              <a:t>Because the usage of the word </a:t>
            </a:r>
            <a:r>
              <a:rPr lang="en-US" sz="2800" b="1" dirty="0">
                <a:solidFill>
                  <a:srgbClr val="FF0000"/>
                </a:solidFill>
                <a:latin typeface="Comic Sans MS" pitchFamily="66" charset="0"/>
              </a:rPr>
              <a:t>“obedience” </a:t>
            </a:r>
            <a:r>
              <a:rPr lang="en-US" sz="2800" b="1" dirty="0">
                <a:solidFill>
                  <a:schemeClr val="accent3">
                    <a:lumMod val="50000"/>
                  </a:schemeClr>
                </a:solidFill>
                <a:latin typeface="Comic Sans MS" pitchFamily="66" charset="0"/>
              </a:rPr>
              <a:t>in this passage is very different from the other 11 Scriptures, it is necessary to check the context of the content in this chapter.  Let’s see if we can  understand what Paul was </a:t>
            </a:r>
            <a:r>
              <a:rPr lang="en-US" sz="2800" b="1" u="sng" dirty="0">
                <a:solidFill>
                  <a:srgbClr val="FF0000"/>
                </a:solidFill>
                <a:effectLst>
                  <a:glow rad="228600">
                    <a:srgbClr val="FFFF00">
                      <a:alpha val="40000"/>
                    </a:srgbClr>
                  </a:glow>
                </a:effectLst>
                <a:latin typeface="Comic Sans MS" pitchFamily="66" charset="0"/>
              </a:rPr>
              <a:t>really trying to</a:t>
            </a:r>
            <a:r>
              <a:rPr lang="en-US" sz="2800" b="1" dirty="0">
                <a:solidFill>
                  <a:srgbClr val="FF0000"/>
                </a:solidFill>
                <a:latin typeface="Comic Sans MS" pitchFamily="66" charset="0"/>
              </a:rPr>
              <a:t> p</a:t>
            </a:r>
            <a:r>
              <a:rPr lang="en-US" sz="2800" b="1" u="sng" dirty="0">
                <a:solidFill>
                  <a:srgbClr val="FF0000"/>
                </a:solidFill>
                <a:latin typeface="Comic Sans MS" pitchFamily="66" charset="0"/>
              </a:rPr>
              <a:t>ortra</a:t>
            </a:r>
            <a:r>
              <a:rPr lang="en-US" sz="2800" b="1" dirty="0">
                <a:solidFill>
                  <a:srgbClr val="FF0000"/>
                </a:solidFill>
                <a:latin typeface="Comic Sans MS" pitchFamily="66" charset="0"/>
              </a:rPr>
              <a:t>y.</a:t>
            </a:r>
          </a:p>
        </p:txBody>
      </p:sp>
    </p:spTree>
    <p:extLst>
      <p:ext uri="{BB962C8B-B14F-4D97-AF65-F5344CB8AC3E}">
        <p14:creationId xmlns:p14="http://schemas.microsoft.com/office/powerpoint/2010/main" val="307078150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barn(inVertical)">
                                      <p:cBhvr>
                                        <p:cTn id="7" dur="10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1"/>
          <p:cNvSpPr txBox="1">
            <a:spLocks/>
          </p:cNvSpPr>
          <p:nvPr/>
        </p:nvSpPr>
        <p:spPr>
          <a:xfrm>
            <a:off x="9267528" y="6317570"/>
            <a:ext cx="2844800" cy="365125"/>
          </a:xfrm>
          <a:prstGeom prst="rect">
            <a:avLst/>
          </a:prstGeom>
          <a:ln>
            <a:noFill/>
          </a:ln>
        </p:spPr>
        <p:txBody>
          <a:bodyPr vert="horz" lIns="91440" tIns="45720" rIns="91440" bIns="45720" rtlCol="0" anchor="ctr"/>
          <a:lstStyle>
            <a:defPPr>
              <a:defRPr lang="en-US"/>
            </a:defPPr>
            <a:lvl1pPr marL="0" algn="r" defTabSz="457200" rtl="0" eaLnBrk="1" latinLnBrk="0" hangingPunct="1">
              <a:defRPr sz="105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9EA9ADF-BF16-47CA-967F-74531E511AEB}" type="slidenum">
              <a:rPr lang="en-US" sz="1200" b="1" spc="5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pPr/>
              <a:t>22</a:t>
            </a:fld>
            <a:endParaRPr lang="en-US" dirty="0">
              <a:ln>
                <a:solidFill>
                  <a:srgbClr val="002060"/>
                </a:solidFill>
              </a:ln>
              <a:solidFill>
                <a:srgbClr val="0070C0"/>
              </a:solidFill>
            </a:endParaRPr>
          </a:p>
        </p:txBody>
      </p:sp>
      <p:pic>
        <p:nvPicPr>
          <p:cNvPr id="3074" name="Picture 2" descr="C:\Users\Rae\Desktop\bible on board bkgd.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17864" y="214403"/>
            <a:ext cx="11181670" cy="6424749"/>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13" name="Content Placeholder 1"/>
          <p:cNvSpPr>
            <a:spLocks noGrp="1"/>
          </p:cNvSpPr>
          <p:nvPr>
            <p:ph idx="1"/>
          </p:nvPr>
        </p:nvSpPr>
        <p:spPr>
          <a:xfrm>
            <a:off x="678157" y="344533"/>
            <a:ext cx="10919777" cy="1127034"/>
          </a:xfrm>
        </p:spPr>
        <p:txBody>
          <a:bodyPr>
            <a:noAutofit/>
          </a:bodyPr>
          <a:lstStyle/>
          <a:p>
            <a:r>
              <a:rPr lang="en-US" sz="2800" b="1" spc="50" dirty="0">
                <a:ln w="13500">
                  <a:solidFill>
                    <a:schemeClr val="accent1">
                      <a:shade val="2500"/>
                      <a:alpha val="6500"/>
                    </a:schemeClr>
                  </a:solidFill>
                  <a:prstDash val="solid"/>
                </a:ln>
                <a:solidFill>
                  <a:schemeClr val="accent1">
                    <a:tint val="3000"/>
                    <a:alpha val="95000"/>
                  </a:schemeClr>
                </a:solidFill>
                <a:effectLst>
                  <a:glow rad="241300">
                    <a:srgbClr val="4E2302">
                      <a:alpha val="76000"/>
                    </a:srgbClr>
                  </a:glow>
                  <a:innerShdw blurRad="50900" dist="38500" dir="13500000">
                    <a:srgbClr val="000000">
                      <a:alpha val="60000"/>
                    </a:srgbClr>
                  </a:innerShdw>
                </a:effectLst>
                <a:latin typeface="Comic Sans MS" pitchFamily="66" charset="0"/>
              </a:rPr>
              <a:t>1</a:t>
            </a:r>
            <a:r>
              <a:rPr lang="en-US" sz="2800" b="1" spc="50" baseline="30000" dirty="0">
                <a:ln w="13500">
                  <a:solidFill>
                    <a:schemeClr val="accent1">
                      <a:shade val="2500"/>
                      <a:alpha val="6500"/>
                    </a:schemeClr>
                  </a:solidFill>
                  <a:prstDash val="solid"/>
                </a:ln>
                <a:solidFill>
                  <a:schemeClr val="accent1">
                    <a:tint val="3000"/>
                    <a:alpha val="95000"/>
                  </a:schemeClr>
                </a:solidFill>
                <a:effectLst>
                  <a:glow rad="241300">
                    <a:srgbClr val="4E2302">
                      <a:alpha val="76000"/>
                    </a:srgbClr>
                  </a:glow>
                  <a:innerShdw blurRad="50900" dist="38500" dir="13500000">
                    <a:srgbClr val="000000">
                      <a:alpha val="60000"/>
                    </a:srgbClr>
                  </a:innerShdw>
                </a:effectLst>
                <a:latin typeface="Comic Sans MS" pitchFamily="66" charset="0"/>
              </a:rPr>
              <a:t>st</a:t>
            </a:r>
            <a:r>
              <a:rPr lang="en-US" sz="2800" b="1" spc="50" dirty="0">
                <a:ln w="13500">
                  <a:solidFill>
                    <a:schemeClr val="accent1">
                      <a:shade val="2500"/>
                      <a:alpha val="6500"/>
                    </a:schemeClr>
                  </a:solidFill>
                  <a:prstDash val="solid"/>
                </a:ln>
                <a:solidFill>
                  <a:schemeClr val="accent1">
                    <a:tint val="3000"/>
                    <a:alpha val="95000"/>
                  </a:schemeClr>
                </a:solidFill>
                <a:effectLst>
                  <a:glow rad="241300">
                    <a:srgbClr val="4E2302">
                      <a:alpha val="76000"/>
                    </a:srgbClr>
                  </a:glow>
                  <a:innerShdw blurRad="50900" dist="38500" dir="13500000">
                    <a:srgbClr val="000000">
                      <a:alpha val="60000"/>
                    </a:srgbClr>
                  </a:innerShdw>
                </a:effectLst>
                <a:latin typeface="Comic Sans MS" pitchFamily="66" charset="0"/>
              </a:rPr>
              <a:t> ~ </a:t>
            </a:r>
            <a:r>
              <a:rPr lang="en-US" sz="2800" b="1" spc="50" dirty="0" smtClean="0">
                <a:ln w="13500">
                  <a:solidFill>
                    <a:schemeClr val="accent1">
                      <a:shade val="2500"/>
                      <a:alpha val="6500"/>
                    </a:schemeClr>
                  </a:solidFill>
                  <a:prstDash val="solid"/>
                </a:ln>
                <a:solidFill>
                  <a:schemeClr val="accent1">
                    <a:tint val="3000"/>
                    <a:alpha val="95000"/>
                  </a:schemeClr>
                </a:solidFill>
                <a:effectLst>
                  <a:glow rad="241300">
                    <a:srgbClr val="4E2302">
                      <a:alpha val="76000"/>
                    </a:srgbClr>
                  </a:glow>
                  <a:innerShdw blurRad="50900" dist="38500" dir="13500000">
                    <a:srgbClr val="000000">
                      <a:alpha val="60000"/>
                    </a:srgbClr>
                  </a:innerShdw>
                </a:effectLst>
                <a:latin typeface="Comic Sans MS" pitchFamily="66" charset="0"/>
              </a:rPr>
              <a:t>Let’s </a:t>
            </a:r>
            <a:r>
              <a:rPr lang="en-US" sz="2800" b="1" spc="50" dirty="0">
                <a:ln w="13500">
                  <a:solidFill>
                    <a:schemeClr val="accent1">
                      <a:shade val="2500"/>
                      <a:alpha val="6500"/>
                    </a:schemeClr>
                  </a:solidFill>
                  <a:prstDash val="solid"/>
                </a:ln>
                <a:solidFill>
                  <a:schemeClr val="accent1">
                    <a:tint val="3000"/>
                    <a:alpha val="95000"/>
                  </a:schemeClr>
                </a:solidFill>
                <a:effectLst>
                  <a:glow rad="241300">
                    <a:srgbClr val="4E2302">
                      <a:alpha val="76000"/>
                    </a:srgbClr>
                  </a:glow>
                  <a:innerShdw blurRad="50900" dist="38500" dir="13500000">
                    <a:srgbClr val="000000">
                      <a:alpha val="60000"/>
                    </a:srgbClr>
                  </a:innerShdw>
                </a:effectLst>
                <a:latin typeface="Comic Sans MS" pitchFamily="66" charset="0"/>
              </a:rPr>
              <a:t>check the KJV again to see if any words </a:t>
            </a:r>
            <a:r>
              <a:rPr lang="en-US" sz="2800" b="1" spc="50" dirty="0" smtClean="0">
                <a:ln w="13500">
                  <a:solidFill>
                    <a:schemeClr val="accent1">
                      <a:shade val="2500"/>
                      <a:alpha val="6500"/>
                    </a:schemeClr>
                  </a:solidFill>
                  <a:prstDash val="solid"/>
                </a:ln>
                <a:solidFill>
                  <a:schemeClr val="accent1">
                    <a:tint val="3000"/>
                    <a:alpha val="95000"/>
                  </a:schemeClr>
                </a:solidFill>
                <a:effectLst>
                  <a:glow rad="241300">
                    <a:srgbClr val="4E2302">
                      <a:alpha val="76000"/>
                    </a:srgbClr>
                  </a:glow>
                  <a:innerShdw blurRad="50900" dist="38500" dir="13500000">
                    <a:srgbClr val="000000">
                      <a:alpha val="60000"/>
                    </a:srgbClr>
                  </a:innerShdw>
                </a:effectLst>
                <a:latin typeface="Comic Sans MS" pitchFamily="66" charset="0"/>
              </a:rPr>
              <a:t/>
            </a:r>
            <a:br>
              <a:rPr lang="en-US" sz="2800" b="1" spc="50" dirty="0" smtClean="0">
                <a:ln w="13500">
                  <a:solidFill>
                    <a:schemeClr val="accent1">
                      <a:shade val="2500"/>
                      <a:alpha val="6500"/>
                    </a:schemeClr>
                  </a:solidFill>
                  <a:prstDash val="solid"/>
                </a:ln>
                <a:solidFill>
                  <a:schemeClr val="accent1">
                    <a:tint val="3000"/>
                    <a:alpha val="95000"/>
                  </a:schemeClr>
                </a:solidFill>
                <a:effectLst>
                  <a:glow rad="241300">
                    <a:srgbClr val="4E2302">
                      <a:alpha val="76000"/>
                    </a:srgbClr>
                  </a:glow>
                  <a:innerShdw blurRad="50900" dist="38500" dir="13500000">
                    <a:srgbClr val="000000">
                      <a:alpha val="60000"/>
                    </a:srgbClr>
                  </a:innerShdw>
                </a:effectLst>
                <a:latin typeface="Comic Sans MS" pitchFamily="66" charset="0"/>
              </a:rPr>
            </a:br>
            <a:r>
              <a:rPr lang="en-US" sz="2800" b="1" spc="50" dirty="0" smtClean="0">
                <a:ln w="13500">
                  <a:solidFill>
                    <a:schemeClr val="accent1">
                      <a:shade val="2500"/>
                      <a:alpha val="6500"/>
                    </a:schemeClr>
                  </a:solidFill>
                  <a:prstDash val="solid"/>
                </a:ln>
                <a:solidFill>
                  <a:schemeClr val="accent1">
                    <a:tint val="3000"/>
                    <a:alpha val="95000"/>
                  </a:schemeClr>
                </a:solidFill>
                <a:effectLst>
                  <a:glow rad="241300">
                    <a:srgbClr val="4E2302">
                      <a:alpha val="76000"/>
                    </a:srgbClr>
                  </a:glow>
                  <a:innerShdw blurRad="50900" dist="38500" dir="13500000">
                    <a:srgbClr val="000000">
                      <a:alpha val="60000"/>
                    </a:srgbClr>
                  </a:innerShdw>
                </a:effectLst>
                <a:latin typeface="Comic Sans MS" pitchFamily="66" charset="0"/>
              </a:rPr>
              <a:t>need </a:t>
            </a:r>
            <a:r>
              <a:rPr lang="en-US" sz="2800" b="1" spc="50" dirty="0">
                <a:ln w="13500">
                  <a:solidFill>
                    <a:schemeClr val="accent1">
                      <a:shade val="2500"/>
                      <a:alpha val="6500"/>
                    </a:schemeClr>
                  </a:solidFill>
                  <a:prstDash val="solid"/>
                </a:ln>
                <a:solidFill>
                  <a:schemeClr val="accent1">
                    <a:tint val="3000"/>
                    <a:alpha val="95000"/>
                  </a:schemeClr>
                </a:solidFill>
                <a:effectLst>
                  <a:glow rad="241300">
                    <a:srgbClr val="4E2302">
                      <a:alpha val="76000"/>
                    </a:srgbClr>
                  </a:glow>
                  <a:innerShdw blurRad="50900" dist="38500" dir="13500000">
                    <a:srgbClr val="000000">
                      <a:alpha val="60000"/>
                    </a:srgbClr>
                  </a:innerShdw>
                </a:effectLst>
                <a:latin typeface="Comic Sans MS" pitchFamily="66" charset="0"/>
              </a:rPr>
              <a:t>to be carefully eliminated.</a:t>
            </a:r>
          </a:p>
        </p:txBody>
      </p:sp>
      <p:sp>
        <p:nvSpPr>
          <p:cNvPr id="9" name="Content Placeholder 2"/>
          <p:cNvSpPr txBox="1">
            <a:spLocks/>
          </p:cNvSpPr>
          <p:nvPr/>
        </p:nvSpPr>
        <p:spPr>
          <a:xfrm>
            <a:off x="754855" y="1471567"/>
            <a:ext cx="10707688" cy="3948158"/>
          </a:xfrm>
          <a:prstGeom prst="rect">
            <a:avLst/>
          </a:prstGeom>
          <a:solidFill>
            <a:schemeClr val="tx2">
              <a:lumMod val="20000"/>
              <a:lumOff val="80000"/>
            </a:schemeClr>
          </a:solidFill>
          <a:ln w="57150">
            <a:solidFill>
              <a:srgbClr val="008080"/>
            </a:solidFill>
          </a:ln>
          <a:scene3d>
            <a:camera prst="orthographicFront"/>
            <a:lightRig rig="threePt" dir="t"/>
          </a:scene3d>
          <a:sp3d>
            <a:bevelT w="152400" h="50800" prst="softRound"/>
          </a:sp3d>
        </p:spPr>
        <p:txBody>
          <a:bodyPr vert="horz" lIns="91440" tIns="45720" rIns="91440" bIns="45720" rtlCol="0" anchor="ctr">
            <a:normAutofit fontScale="77500" lnSpcReduction="20000"/>
            <a:sp3d extrusionH="57150">
              <a:bevelT w="38100" h="38100"/>
            </a:sp3d>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buNone/>
            </a:pPr>
            <a:r>
              <a:rPr lang="en-US" sz="4100" b="1" dirty="0">
                <a:solidFill>
                  <a:srgbClr val="FF0000"/>
                </a:solidFill>
                <a:latin typeface="Comic Sans MS" pitchFamily="66" charset="0"/>
              </a:rPr>
              <a:t>1 Cor 14:34  </a:t>
            </a:r>
            <a:r>
              <a:rPr lang="en-US" sz="4100" dirty="0">
                <a:solidFill>
                  <a:schemeClr val="bg1">
                    <a:lumMod val="65000"/>
                    <a:lumOff val="35000"/>
                  </a:schemeClr>
                </a:solidFill>
              </a:rPr>
              <a:t>Let your women keep silence in the churches: </a:t>
            </a:r>
            <a:br>
              <a:rPr lang="en-US" sz="4100" dirty="0">
                <a:solidFill>
                  <a:schemeClr val="bg1">
                    <a:lumMod val="65000"/>
                    <a:lumOff val="35000"/>
                  </a:schemeClr>
                </a:solidFill>
              </a:rPr>
            </a:br>
            <a:r>
              <a:rPr lang="en-US" sz="4100" dirty="0">
                <a:solidFill>
                  <a:schemeClr val="bg1">
                    <a:lumMod val="65000"/>
                    <a:lumOff val="35000"/>
                  </a:schemeClr>
                </a:solidFill>
              </a:rPr>
              <a:t>for it is not permitted unto them to speak; but </a:t>
            </a:r>
            <a:r>
              <a:rPr lang="en-US" sz="2600" i="1" dirty="0">
                <a:solidFill>
                  <a:schemeClr val="accent3">
                    <a:lumMod val="50000"/>
                  </a:schemeClr>
                </a:solidFill>
              </a:rPr>
              <a:t>they are commanded </a:t>
            </a:r>
            <a:r>
              <a:rPr lang="en-US" sz="4100" dirty="0">
                <a:solidFill>
                  <a:schemeClr val="accent3">
                    <a:lumMod val="50000"/>
                  </a:schemeClr>
                </a:solidFill>
              </a:rPr>
              <a:t> </a:t>
            </a:r>
            <a:r>
              <a:rPr lang="en-US" sz="4100" dirty="0">
                <a:solidFill>
                  <a:schemeClr val="bg1">
                    <a:lumMod val="65000"/>
                    <a:lumOff val="35000"/>
                  </a:schemeClr>
                </a:solidFill>
              </a:rPr>
              <a:t/>
            </a:r>
            <a:br>
              <a:rPr lang="en-US" sz="4100" dirty="0">
                <a:solidFill>
                  <a:schemeClr val="bg1">
                    <a:lumMod val="65000"/>
                    <a:lumOff val="35000"/>
                  </a:schemeClr>
                </a:solidFill>
              </a:rPr>
            </a:br>
            <a:r>
              <a:rPr lang="en-US" sz="4100" dirty="0">
                <a:solidFill>
                  <a:schemeClr val="bg1">
                    <a:lumMod val="65000"/>
                    <a:lumOff val="35000"/>
                  </a:schemeClr>
                </a:solidFill>
              </a:rPr>
              <a:t>to be </a:t>
            </a:r>
            <a:r>
              <a:rPr lang="en-US" sz="2600" i="1" dirty="0">
                <a:solidFill>
                  <a:schemeClr val="accent3">
                    <a:lumMod val="50000"/>
                  </a:schemeClr>
                </a:solidFill>
              </a:rPr>
              <a:t>under</a:t>
            </a:r>
            <a:r>
              <a:rPr lang="en-US" sz="4100" dirty="0">
                <a:solidFill>
                  <a:schemeClr val="bg1">
                    <a:lumMod val="65000"/>
                    <a:lumOff val="35000"/>
                  </a:schemeClr>
                </a:solidFill>
              </a:rPr>
              <a:t> </a:t>
            </a:r>
            <a:r>
              <a:rPr lang="en-US" sz="4100" b="1" u="sng" dirty="0">
                <a:solidFill>
                  <a:schemeClr val="bg1">
                    <a:lumMod val="65000"/>
                    <a:lumOff val="35000"/>
                  </a:schemeClr>
                </a:solidFill>
              </a:rPr>
              <a:t>obedience</a:t>
            </a:r>
            <a:r>
              <a:rPr lang="en-US" sz="4100" dirty="0">
                <a:solidFill>
                  <a:schemeClr val="bg1">
                    <a:lumMod val="65000"/>
                    <a:lumOff val="35000"/>
                  </a:schemeClr>
                </a:solidFill>
              </a:rPr>
              <a:t>,</a:t>
            </a:r>
            <a:r>
              <a:rPr lang="en-US" sz="3100" dirty="0">
                <a:solidFill>
                  <a:schemeClr val="bg1">
                    <a:lumMod val="65000"/>
                    <a:lumOff val="35000"/>
                  </a:schemeClr>
                </a:solidFill>
              </a:rPr>
              <a:t> [obedient]</a:t>
            </a:r>
            <a:r>
              <a:rPr lang="en-US" sz="2300" dirty="0">
                <a:solidFill>
                  <a:schemeClr val="bg1">
                    <a:lumMod val="65000"/>
                    <a:lumOff val="35000"/>
                  </a:schemeClr>
                </a:solidFill>
              </a:rPr>
              <a:t> </a:t>
            </a:r>
            <a:r>
              <a:rPr lang="en-US" sz="4100" dirty="0">
                <a:solidFill>
                  <a:schemeClr val="bg1">
                    <a:lumMod val="65000"/>
                    <a:lumOff val="35000"/>
                  </a:schemeClr>
                </a:solidFill>
              </a:rPr>
              <a:t>as also saith the law.  </a:t>
            </a:r>
            <a:r>
              <a:rPr lang="en-US" sz="2600" i="1" dirty="0">
                <a:solidFill>
                  <a:schemeClr val="bg1">
                    <a:lumMod val="65000"/>
                    <a:lumOff val="35000"/>
                  </a:schemeClr>
                </a:solidFill>
              </a:rPr>
              <a:t>KJV</a:t>
            </a:r>
            <a:endParaRPr lang="en-US" sz="3600" i="1" dirty="0">
              <a:solidFill>
                <a:schemeClr val="bg1">
                  <a:lumMod val="65000"/>
                  <a:lumOff val="35000"/>
                </a:schemeClr>
              </a:solidFill>
            </a:endParaRPr>
          </a:p>
          <a:p>
            <a:pPr marL="0" indent="0">
              <a:buNone/>
            </a:pPr>
            <a:endParaRPr lang="en-US" sz="3600" b="1" u="sng" dirty="0">
              <a:solidFill>
                <a:srgbClr val="FF0000"/>
              </a:solidFill>
              <a:latin typeface="Comic Sans MS" pitchFamily="66" charset="0"/>
            </a:endParaRPr>
          </a:p>
          <a:p>
            <a:pPr marL="0" indent="0">
              <a:buNone/>
            </a:pPr>
            <a:r>
              <a:rPr lang="en-US" sz="3600" b="1" u="sng" dirty="0">
                <a:solidFill>
                  <a:srgbClr val="FF0000"/>
                </a:solidFill>
                <a:latin typeface="Comic Sans MS" pitchFamily="66" charset="0"/>
              </a:rPr>
              <a:t>Obedience</a:t>
            </a:r>
            <a:r>
              <a:rPr lang="en-US" sz="3600" b="1" dirty="0">
                <a:solidFill>
                  <a:srgbClr val="008080"/>
                </a:solidFill>
                <a:latin typeface="Comic Sans MS" pitchFamily="66" charset="0"/>
              </a:rPr>
              <a:t> </a:t>
            </a:r>
            <a:r>
              <a:rPr lang="en-US" sz="3600" b="1" dirty="0">
                <a:solidFill>
                  <a:srgbClr val="00B050"/>
                </a:solidFill>
                <a:latin typeface="Comic Sans MS" pitchFamily="66" charset="0"/>
              </a:rPr>
              <a:t>G5293 </a:t>
            </a:r>
            <a:r>
              <a:rPr lang="en-US" sz="2800" dirty="0">
                <a:solidFill>
                  <a:srgbClr val="FF0000"/>
                </a:solidFill>
                <a:latin typeface="Comic Sans MS" pitchFamily="66" charset="0"/>
              </a:rPr>
              <a:t>[1x]  </a:t>
            </a:r>
            <a:r>
              <a:rPr lang="en-US" sz="3600" b="1" dirty="0" err="1">
                <a:solidFill>
                  <a:srgbClr val="008080"/>
                </a:solidFill>
                <a:latin typeface="Comic Sans MS" pitchFamily="66" charset="0"/>
              </a:rPr>
              <a:t>hupotasso</a:t>
            </a:r>
            <a:r>
              <a:rPr lang="en-US" sz="3600" b="1" dirty="0">
                <a:solidFill>
                  <a:srgbClr val="008080"/>
                </a:solidFill>
                <a:latin typeface="Comic Sans MS" pitchFamily="66" charset="0"/>
              </a:rPr>
              <a:t>; from G5259 and G5021; </a:t>
            </a:r>
            <a:br>
              <a:rPr lang="en-US" sz="3600" b="1" dirty="0">
                <a:solidFill>
                  <a:srgbClr val="008080"/>
                </a:solidFill>
                <a:latin typeface="Comic Sans MS" pitchFamily="66" charset="0"/>
              </a:rPr>
            </a:br>
            <a:r>
              <a:rPr lang="en-US" sz="3600" b="1" dirty="0">
                <a:solidFill>
                  <a:srgbClr val="008080"/>
                </a:solidFill>
                <a:latin typeface="Comic Sans MS" pitchFamily="66" charset="0"/>
              </a:rPr>
              <a:t>to </a:t>
            </a:r>
            <a:r>
              <a:rPr lang="en-US" sz="2800" dirty="0">
                <a:solidFill>
                  <a:srgbClr val="FF0000"/>
                </a:solidFill>
                <a:latin typeface="Comic Sans MS" pitchFamily="66" charset="0"/>
              </a:rPr>
              <a:t>[1]</a:t>
            </a:r>
            <a:r>
              <a:rPr lang="en-US" sz="3600" dirty="0">
                <a:solidFill>
                  <a:srgbClr val="008080"/>
                </a:solidFill>
                <a:latin typeface="Comic Sans MS" pitchFamily="66" charset="0"/>
              </a:rPr>
              <a:t> </a:t>
            </a:r>
            <a:r>
              <a:rPr lang="en-US" sz="3600" b="1" dirty="0">
                <a:solidFill>
                  <a:srgbClr val="008080"/>
                </a:solidFill>
                <a:latin typeface="Comic Sans MS" pitchFamily="66" charset="0"/>
              </a:rPr>
              <a:t>subordinate; </a:t>
            </a:r>
            <a:r>
              <a:rPr lang="en-US" sz="2800" dirty="0">
                <a:solidFill>
                  <a:srgbClr val="FF0000"/>
                </a:solidFill>
                <a:latin typeface="Comic Sans MS" pitchFamily="66" charset="0"/>
              </a:rPr>
              <a:t>[2]</a:t>
            </a:r>
            <a:r>
              <a:rPr lang="en-US" sz="3600" dirty="0">
                <a:solidFill>
                  <a:srgbClr val="008080"/>
                </a:solidFill>
                <a:latin typeface="Comic Sans MS" pitchFamily="66" charset="0"/>
              </a:rPr>
              <a:t> </a:t>
            </a:r>
            <a:r>
              <a:rPr lang="en-US" sz="3600" b="1" dirty="0">
                <a:solidFill>
                  <a:srgbClr val="008080"/>
                </a:solidFill>
                <a:latin typeface="Comic Sans MS" pitchFamily="66" charset="0"/>
              </a:rPr>
              <a:t>reflexively, to obey.</a:t>
            </a:r>
            <a:r>
              <a:rPr lang="en-US" b="1" dirty="0">
                <a:solidFill>
                  <a:srgbClr val="008080"/>
                </a:solidFill>
                <a:latin typeface="Comic Sans MS" pitchFamily="66" charset="0"/>
              </a:rPr>
              <a:t/>
            </a:r>
            <a:br>
              <a:rPr lang="en-US" b="1" dirty="0">
                <a:solidFill>
                  <a:srgbClr val="008080"/>
                </a:solidFill>
                <a:latin typeface="Comic Sans MS" pitchFamily="66" charset="0"/>
              </a:rPr>
            </a:br>
            <a:endParaRPr lang="en-US" b="1" dirty="0">
              <a:solidFill>
                <a:srgbClr val="008080"/>
              </a:solidFill>
              <a:latin typeface="Comic Sans MS" pitchFamily="66" charset="0"/>
            </a:endParaRPr>
          </a:p>
        </p:txBody>
      </p:sp>
      <p:sp>
        <p:nvSpPr>
          <p:cNvPr id="5" name="Content Placeholder 2"/>
          <p:cNvSpPr txBox="1">
            <a:spLocks/>
          </p:cNvSpPr>
          <p:nvPr/>
        </p:nvSpPr>
        <p:spPr>
          <a:xfrm>
            <a:off x="905632" y="3376716"/>
            <a:ext cx="9114668" cy="468745"/>
          </a:xfrm>
          <a:prstGeom prst="homePlate">
            <a:avLst>
              <a:gd name="adj" fmla="val 54574"/>
            </a:avLst>
          </a:prstGeom>
          <a:solidFill>
            <a:schemeClr val="tx2">
              <a:lumMod val="20000"/>
              <a:lumOff val="80000"/>
            </a:schemeClr>
          </a:solidFill>
          <a:ln w="57150">
            <a:solidFill>
              <a:srgbClr val="008080"/>
            </a:solidFill>
          </a:ln>
          <a:effectLst>
            <a:outerShdw blurRad="190500" dist="228600" dir="2700000" algn="ctr">
              <a:srgbClr val="000000">
                <a:alpha val="30000"/>
              </a:srgbClr>
            </a:outerShdw>
          </a:effectLst>
        </p:spPr>
        <p:txBody>
          <a:bodyPr vert="horz" lIns="91440" tIns="45720" rIns="91440" bIns="45720" rtlCol="0" anchor="ctr">
            <a:normAutofit fontScale="92500" lnSpcReduction="10000"/>
            <a:sp3d extrusionH="57150">
              <a:bevelT w="38100" h="38100"/>
            </a:sp3d>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buNone/>
            </a:pPr>
            <a:r>
              <a:rPr lang="en-US" b="1" dirty="0" smtClean="0">
                <a:solidFill>
                  <a:srgbClr val="00B050"/>
                </a:solidFill>
                <a:latin typeface="Comic Sans MS" pitchFamily="66" charset="0"/>
              </a:rPr>
              <a:t>Note </a:t>
            </a:r>
            <a:r>
              <a:rPr lang="en-US" b="1" dirty="0">
                <a:solidFill>
                  <a:srgbClr val="00B050"/>
                </a:solidFill>
                <a:latin typeface="Comic Sans MS" pitchFamily="66" charset="0"/>
              </a:rPr>
              <a:t>the definitions for G5293 – and the placement of “obey.”</a:t>
            </a:r>
            <a:endParaRPr lang="en-US" b="1" dirty="0">
              <a:solidFill>
                <a:srgbClr val="FF0000"/>
              </a:solidFill>
              <a:latin typeface="Comic Sans MS" pitchFamily="66" charset="0"/>
            </a:endParaRPr>
          </a:p>
        </p:txBody>
      </p:sp>
      <p:sp>
        <p:nvSpPr>
          <p:cNvPr id="11" name="Content Placeholder 2"/>
          <p:cNvSpPr txBox="1">
            <a:spLocks/>
          </p:cNvSpPr>
          <p:nvPr/>
        </p:nvSpPr>
        <p:spPr>
          <a:xfrm>
            <a:off x="905632" y="4856994"/>
            <a:ext cx="8867018" cy="468745"/>
          </a:xfrm>
          <a:prstGeom prst="homePlate">
            <a:avLst>
              <a:gd name="adj" fmla="val 54574"/>
            </a:avLst>
          </a:prstGeom>
          <a:solidFill>
            <a:schemeClr val="tx2">
              <a:lumMod val="20000"/>
              <a:lumOff val="80000"/>
            </a:schemeClr>
          </a:solidFill>
          <a:ln w="57150">
            <a:solidFill>
              <a:srgbClr val="008080"/>
            </a:solidFill>
          </a:ln>
          <a:effectLst>
            <a:outerShdw blurRad="190500" dist="228600" dir="2700000" algn="ctr">
              <a:srgbClr val="000000">
                <a:alpha val="30000"/>
              </a:srgbClr>
            </a:outerShdw>
          </a:effectLst>
        </p:spPr>
        <p:txBody>
          <a:bodyPr vert="horz" lIns="91440" tIns="45720" rIns="91440" bIns="45720" rtlCol="0" anchor="ctr">
            <a:normAutofit fontScale="92500" lnSpcReduction="10000"/>
            <a:sp3d extrusionH="57150">
              <a:bevelT w="38100" h="38100"/>
            </a:sp3d>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buNone/>
            </a:pPr>
            <a:r>
              <a:rPr lang="en-US" b="1" dirty="0">
                <a:solidFill>
                  <a:srgbClr val="00B050"/>
                </a:solidFill>
                <a:latin typeface="Comic Sans MS" pitchFamily="66" charset="0"/>
              </a:rPr>
              <a:t>Next: </a:t>
            </a:r>
            <a:r>
              <a:rPr lang="en-US" b="1" dirty="0" smtClean="0">
                <a:solidFill>
                  <a:srgbClr val="00B050"/>
                </a:solidFill>
                <a:latin typeface="Comic Sans MS" pitchFamily="66" charset="0"/>
              </a:rPr>
              <a:t>note how this verse reads using Strong’s 1</a:t>
            </a:r>
            <a:r>
              <a:rPr lang="en-US" b="1" baseline="30000" dirty="0" smtClean="0">
                <a:solidFill>
                  <a:srgbClr val="00B050"/>
                </a:solidFill>
                <a:latin typeface="Comic Sans MS" pitchFamily="66" charset="0"/>
              </a:rPr>
              <a:t>st</a:t>
            </a:r>
            <a:r>
              <a:rPr lang="en-US" b="1" dirty="0" smtClean="0">
                <a:solidFill>
                  <a:srgbClr val="00B050"/>
                </a:solidFill>
                <a:latin typeface="Comic Sans MS" pitchFamily="66" charset="0"/>
              </a:rPr>
              <a:t> definition.</a:t>
            </a:r>
            <a:endParaRPr lang="en-US" b="1" dirty="0">
              <a:solidFill>
                <a:srgbClr val="FF0000"/>
              </a:solidFill>
              <a:latin typeface="Comic Sans MS" pitchFamily="66" charset="0"/>
            </a:endParaRPr>
          </a:p>
        </p:txBody>
      </p:sp>
    </p:spTree>
    <p:extLst>
      <p:ext uri="{BB962C8B-B14F-4D97-AF65-F5344CB8AC3E}">
        <p14:creationId xmlns:p14="http://schemas.microsoft.com/office/powerpoint/2010/main" val="399526781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1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
                                            <p:txEl>
                                              <p:pRg st="2" end="2"/>
                                            </p:txEl>
                                          </p:spTgt>
                                        </p:tgtEl>
                                        <p:attrNameLst>
                                          <p:attrName>style.visibility</p:attrName>
                                        </p:attrNameLst>
                                      </p:cBhvr>
                                      <p:to>
                                        <p:strVal val="visible"/>
                                      </p:to>
                                    </p:set>
                                    <p:animEffect transition="in" filter="fade">
                                      <p:cBhvr>
                                        <p:cTn id="12" dur="1000"/>
                                        <p:tgtEl>
                                          <p:spTgt spid="9">
                                            <p:txEl>
                                              <p:pRg st="2" end="2"/>
                                            </p:txEl>
                                          </p:spTgt>
                                        </p:tgtEl>
                                      </p:cBhvr>
                                    </p:animEffect>
                                    <p:anim calcmode="lin" valueType="num">
                                      <p:cBhvr>
                                        <p:cTn id="13"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1">
                                            <p:txEl>
                                              <p:pRg st="0" end="0"/>
                                            </p:txEl>
                                          </p:spTgt>
                                        </p:tgtEl>
                                        <p:attrNameLst>
                                          <p:attrName>style.visibility</p:attrName>
                                        </p:attrNameLst>
                                      </p:cBhvr>
                                      <p:to>
                                        <p:strVal val="visible"/>
                                      </p:to>
                                    </p:set>
                                    <p:animEffect transition="in" filter="wipe(left)">
                                      <p:cBhvr>
                                        <p:cTn id="19" dur="10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1"/>
          <p:cNvSpPr txBox="1">
            <a:spLocks/>
          </p:cNvSpPr>
          <p:nvPr/>
        </p:nvSpPr>
        <p:spPr>
          <a:xfrm>
            <a:off x="9267528" y="6317570"/>
            <a:ext cx="2844800" cy="365125"/>
          </a:xfrm>
          <a:prstGeom prst="rect">
            <a:avLst/>
          </a:prstGeom>
          <a:ln>
            <a:noFill/>
          </a:ln>
        </p:spPr>
        <p:txBody>
          <a:bodyPr vert="horz" lIns="91440" tIns="45720" rIns="91440" bIns="45720" rtlCol="0" anchor="ctr"/>
          <a:lstStyle>
            <a:defPPr>
              <a:defRPr lang="en-US"/>
            </a:defPPr>
            <a:lvl1pPr marL="0" algn="r" defTabSz="457200" rtl="0" eaLnBrk="1" latinLnBrk="0" hangingPunct="1">
              <a:defRPr sz="105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9EA9ADF-BF16-47CA-967F-74531E511AEB}" type="slidenum">
              <a:rPr lang="en-US" sz="1200" b="1" spc="5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pPr/>
              <a:t>23</a:t>
            </a:fld>
            <a:endParaRPr lang="en-US" dirty="0">
              <a:ln>
                <a:solidFill>
                  <a:srgbClr val="002060"/>
                </a:solidFill>
              </a:ln>
              <a:solidFill>
                <a:srgbClr val="0070C0"/>
              </a:solidFill>
            </a:endParaRPr>
          </a:p>
        </p:txBody>
      </p:sp>
      <p:pic>
        <p:nvPicPr>
          <p:cNvPr id="3074" name="Picture 2" descr="C:\Users\Rae\Desktop\bible on board bkgd.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17864" y="214403"/>
            <a:ext cx="11181670" cy="6424749"/>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13" name="Content Placeholder 1"/>
          <p:cNvSpPr>
            <a:spLocks noGrp="1"/>
          </p:cNvSpPr>
          <p:nvPr>
            <p:ph idx="1"/>
          </p:nvPr>
        </p:nvSpPr>
        <p:spPr>
          <a:xfrm>
            <a:off x="678157" y="401683"/>
            <a:ext cx="10919777" cy="1198517"/>
          </a:xfrm>
        </p:spPr>
        <p:txBody>
          <a:bodyPr>
            <a:noAutofit/>
          </a:bodyPr>
          <a:lstStyle/>
          <a:p>
            <a:r>
              <a:rPr lang="en-US" sz="2800" b="1" spc="50" dirty="0">
                <a:ln w="13500">
                  <a:solidFill>
                    <a:schemeClr val="accent1">
                      <a:shade val="2500"/>
                      <a:alpha val="6500"/>
                    </a:schemeClr>
                  </a:solidFill>
                  <a:prstDash val="solid"/>
                </a:ln>
                <a:solidFill>
                  <a:schemeClr val="accent1">
                    <a:tint val="3000"/>
                    <a:alpha val="95000"/>
                  </a:schemeClr>
                </a:solidFill>
                <a:effectLst>
                  <a:glow rad="241300">
                    <a:srgbClr val="4E2302">
                      <a:alpha val="76000"/>
                    </a:srgbClr>
                  </a:glow>
                  <a:innerShdw blurRad="50900" dist="38500" dir="13500000">
                    <a:srgbClr val="000000">
                      <a:alpha val="60000"/>
                    </a:srgbClr>
                  </a:innerShdw>
                </a:effectLst>
                <a:latin typeface="Comic Sans MS" pitchFamily="66" charset="0"/>
              </a:rPr>
              <a:t>2</a:t>
            </a:r>
            <a:r>
              <a:rPr lang="en-US" sz="2800" b="1" spc="50" baseline="30000" dirty="0">
                <a:ln w="13500">
                  <a:solidFill>
                    <a:schemeClr val="accent1">
                      <a:shade val="2500"/>
                      <a:alpha val="6500"/>
                    </a:schemeClr>
                  </a:solidFill>
                  <a:prstDash val="solid"/>
                </a:ln>
                <a:solidFill>
                  <a:schemeClr val="accent1">
                    <a:tint val="3000"/>
                    <a:alpha val="95000"/>
                  </a:schemeClr>
                </a:solidFill>
                <a:effectLst>
                  <a:glow rad="241300">
                    <a:srgbClr val="4E2302">
                      <a:alpha val="76000"/>
                    </a:srgbClr>
                  </a:glow>
                  <a:innerShdw blurRad="50900" dist="38500" dir="13500000">
                    <a:srgbClr val="000000">
                      <a:alpha val="60000"/>
                    </a:srgbClr>
                  </a:innerShdw>
                </a:effectLst>
                <a:latin typeface="Comic Sans MS" pitchFamily="66" charset="0"/>
              </a:rPr>
              <a:t>nd</a:t>
            </a:r>
            <a:r>
              <a:rPr lang="en-US" sz="2800" b="1" spc="50" dirty="0">
                <a:ln w="13500">
                  <a:solidFill>
                    <a:schemeClr val="accent1">
                      <a:shade val="2500"/>
                      <a:alpha val="6500"/>
                    </a:schemeClr>
                  </a:solidFill>
                  <a:prstDash val="solid"/>
                </a:ln>
                <a:solidFill>
                  <a:schemeClr val="accent1">
                    <a:tint val="3000"/>
                    <a:alpha val="95000"/>
                  </a:schemeClr>
                </a:solidFill>
                <a:effectLst>
                  <a:glow rad="241300">
                    <a:srgbClr val="4E2302">
                      <a:alpha val="76000"/>
                    </a:srgbClr>
                  </a:glow>
                  <a:innerShdw blurRad="50900" dist="38500" dir="13500000">
                    <a:srgbClr val="000000">
                      <a:alpha val="60000"/>
                    </a:srgbClr>
                  </a:innerShdw>
                </a:effectLst>
                <a:latin typeface="Comic Sans MS" pitchFamily="66" charset="0"/>
              </a:rPr>
              <a:t> ~ </a:t>
            </a:r>
            <a:r>
              <a:rPr lang="en-US" sz="2800" b="1" spc="50" dirty="0" smtClean="0">
                <a:ln w="13500">
                  <a:solidFill>
                    <a:schemeClr val="accent1">
                      <a:shade val="2500"/>
                      <a:alpha val="6500"/>
                    </a:schemeClr>
                  </a:solidFill>
                  <a:prstDash val="solid"/>
                </a:ln>
                <a:solidFill>
                  <a:schemeClr val="accent1">
                    <a:tint val="3000"/>
                    <a:alpha val="95000"/>
                  </a:schemeClr>
                </a:solidFill>
                <a:effectLst>
                  <a:glow rad="241300">
                    <a:srgbClr val="4E2302">
                      <a:alpha val="76000"/>
                    </a:srgbClr>
                  </a:glow>
                  <a:innerShdw blurRad="50900" dist="38500" dir="13500000">
                    <a:srgbClr val="000000">
                      <a:alpha val="60000"/>
                    </a:srgbClr>
                  </a:innerShdw>
                </a:effectLst>
                <a:latin typeface="Comic Sans MS" pitchFamily="66" charset="0"/>
              </a:rPr>
              <a:t>Let’s </a:t>
            </a:r>
            <a:r>
              <a:rPr lang="en-US" sz="2800" b="1" spc="50" dirty="0">
                <a:ln w="13500">
                  <a:solidFill>
                    <a:schemeClr val="accent1">
                      <a:shade val="2500"/>
                      <a:alpha val="6500"/>
                    </a:schemeClr>
                  </a:solidFill>
                  <a:prstDash val="solid"/>
                </a:ln>
                <a:solidFill>
                  <a:schemeClr val="accent1">
                    <a:tint val="3000"/>
                    <a:alpha val="95000"/>
                  </a:schemeClr>
                </a:solidFill>
                <a:effectLst>
                  <a:glow rad="241300">
                    <a:srgbClr val="4E2302">
                      <a:alpha val="76000"/>
                    </a:srgbClr>
                  </a:glow>
                  <a:innerShdw blurRad="50900" dist="38500" dir="13500000">
                    <a:srgbClr val="000000">
                      <a:alpha val="60000"/>
                    </a:srgbClr>
                  </a:innerShdw>
                </a:effectLst>
                <a:latin typeface="Comic Sans MS" pitchFamily="66" charset="0"/>
              </a:rPr>
              <a:t>eliminate the added words and insert </a:t>
            </a:r>
            <a:r>
              <a:rPr lang="en-US" sz="2800" b="1" spc="50" dirty="0" smtClean="0">
                <a:ln w="13500">
                  <a:solidFill>
                    <a:schemeClr val="accent1">
                      <a:shade val="2500"/>
                      <a:alpha val="6500"/>
                    </a:schemeClr>
                  </a:solidFill>
                  <a:prstDash val="solid"/>
                </a:ln>
                <a:solidFill>
                  <a:schemeClr val="accent1">
                    <a:tint val="3000"/>
                    <a:alpha val="95000"/>
                  </a:schemeClr>
                </a:solidFill>
                <a:effectLst>
                  <a:glow rad="241300">
                    <a:srgbClr val="4E2302">
                      <a:alpha val="76000"/>
                    </a:srgbClr>
                  </a:glow>
                  <a:innerShdw blurRad="50900" dist="38500" dir="13500000">
                    <a:srgbClr val="000000">
                      <a:alpha val="60000"/>
                    </a:srgbClr>
                  </a:innerShdw>
                </a:effectLst>
                <a:latin typeface="Comic Sans MS" pitchFamily="66" charset="0"/>
              </a:rPr>
              <a:t>the 1</a:t>
            </a:r>
            <a:r>
              <a:rPr lang="en-US" sz="2800" b="1" spc="50" baseline="30000" dirty="0" smtClean="0">
                <a:ln w="13500">
                  <a:solidFill>
                    <a:schemeClr val="accent1">
                      <a:shade val="2500"/>
                      <a:alpha val="6500"/>
                    </a:schemeClr>
                  </a:solidFill>
                  <a:prstDash val="solid"/>
                </a:ln>
                <a:solidFill>
                  <a:schemeClr val="accent1">
                    <a:tint val="3000"/>
                    <a:alpha val="95000"/>
                  </a:schemeClr>
                </a:solidFill>
                <a:effectLst>
                  <a:glow rad="241300">
                    <a:srgbClr val="4E2302">
                      <a:alpha val="76000"/>
                    </a:srgbClr>
                  </a:glow>
                  <a:innerShdw blurRad="50900" dist="38500" dir="13500000">
                    <a:srgbClr val="000000">
                      <a:alpha val="60000"/>
                    </a:srgbClr>
                  </a:innerShdw>
                </a:effectLst>
                <a:latin typeface="Comic Sans MS" pitchFamily="66" charset="0"/>
              </a:rPr>
              <a:t>st</a:t>
            </a:r>
            <a:r>
              <a:rPr lang="en-US" sz="2800" b="1" spc="50" dirty="0" smtClean="0">
                <a:ln w="13500">
                  <a:solidFill>
                    <a:schemeClr val="accent1">
                      <a:shade val="2500"/>
                      <a:alpha val="6500"/>
                    </a:schemeClr>
                  </a:solidFill>
                  <a:prstDash val="solid"/>
                </a:ln>
                <a:solidFill>
                  <a:schemeClr val="accent1">
                    <a:tint val="3000"/>
                    <a:alpha val="95000"/>
                  </a:schemeClr>
                </a:solidFill>
                <a:effectLst>
                  <a:glow rad="241300">
                    <a:srgbClr val="4E2302">
                      <a:alpha val="76000"/>
                    </a:srgbClr>
                  </a:glow>
                  <a:innerShdw blurRad="50900" dist="38500" dir="13500000">
                    <a:srgbClr val="000000">
                      <a:alpha val="60000"/>
                    </a:srgbClr>
                  </a:innerShdw>
                </a:effectLst>
                <a:latin typeface="Comic Sans MS" pitchFamily="66" charset="0"/>
              </a:rPr>
              <a:t> definition of </a:t>
            </a:r>
            <a:r>
              <a:rPr lang="en-US" sz="2800" b="1" spc="50" dirty="0" smtClean="0">
                <a:ln w="13500">
                  <a:solidFill>
                    <a:schemeClr val="accent1">
                      <a:shade val="2500"/>
                      <a:alpha val="6500"/>
                    </a:schemeClr>
                  </a:solidFill>
                  <a:prstDash val="solid"/>
                </a:ln>
                <a:solidFill>
                  <a:srgbClr val="FFFF00">
                    <a:alpha val="95000"/>
                  </a:srgbClr>
                </a:solidFill>
                <a:effectLst>
                  <a:glow rad="241300">
                    <a:srgbClr val="4E2302">
                      <a:alpha val="76000"/>
                    </a:srgbClr>
                  </a:glow>
                  <a:innerShdw blurRad="50900" dist="38500" dir="13500000">
                    <a:srgbClr val="000000">
                      <a:alpha val="60000"/>
                    </a:srgbClr>
                  </a:innerShdw>
                </a:effectLst>
                <a:latin typeface="Comic Sans MS" pitchFamily="66" charset="0"/>
              </a:rPr>
              <a:t>“subordinate” </a:t>
            </a:r>
            <a:r>
              <a:rPr lang="en-US" sz="2800" b="1" spc="50" dirty="0" smtClean="0">
                <a:ln w="13500">
                  <a:solidFill>
                    <a:schemeClr val="accent1">
                      <a:shade val="2500"/>
                      <a:alpha val="6500"/>
                    </a:schemeClr>
                  </a:solidFill>
                  <a:prstDash val="solid"/>
                </a:ln>
                <a:solidFill>
                  <a:schemeClr val="accent1">
                    <a:tint val="3000"/>
                    <a:alpha val="95000"/>
                  </a:schemeClr>
                </a:solidFill>
                <a:effectLst>
                  <a:glow rad="241300">
                    <a:srgbClr val="4E2302">
                      <a:alpha val="76000"/>
                    </a:srgbClr>
                  </a:glow>
                  <a:innerShdw blurRad="50900" dist="38500" dir="13500000">
                    <a:srgbClr val="000000">
                      <a:alpha val="60000"/>
                    </a:srgbClr>
                  </a:innerShdw>
                </a:effectLst>
                <a:latin typeface="Comic Sans MS" pitchFamily="66" charset="0"/>
              </a:rPr>
              <a:t>that is suggested by Strong’s.</a:t>
            </a:r>
            <a:endParaRPr lang="en-US" sz="2800" b="1" spc="50" dirty="0">
              <a:ln w="13500">
                <a:solidFill>
                  <a:schemeClr val="accent1">
                    <a:shade val="2500"/>
                    <a:alpha val="6500"/>
                  </a:schemeClr>
                </a:solidFill>
                <a:prstDash val="solid"/>
              </a:ln>
              <a:solidFill>
                <a:schemeClr val="accent1">
                  <a:tint val="3000"/>
                  <a:alpha val="95000"/>
                </a:schemeClr>
              </a:solidFill>
              <a:effectLst>
                <a:glow rad="241300">
                  <a:srgbClr val="4E2302">
                    <a:alpha val="76000"/>
                  </a:srgbClr>
                </a:glow>
                <a:innerShdw blurRad="50900" dist="38500" dir="13500000">
                  <a:srgbClr val="000000">
                    <a:alpha val="60000"/>
                  </a:srgbClr>
                </a:innerShdw>
              </a:effectLst>
              <a:latin typeface="Comic Sans MS" pitchFamily="66" charset="0"/>
            </a:endParaRPr>
          </a:p>
        </p:txBody>
      </p:sp>
      <p:sp>
        <p:nvSpPr>
          <p:cNvPr id="9" name="Content Placeholder 2"/>
          <p:cNvSpPr txBox="1">
            <a:spLocks/>
          </p:cNvSpPr>
          <p:nvPr/>
        </p:nvSpPr>
        <p:spPr>
          <a:xfrm>
            <a:off x="754855" y="1703004"/>
            <a:ext cx="10707688" cy="3580197"/>
          </a:xfrm>
          <a:prstGeom prst="rect">
            <a:avLst/>
          </a:prstGeom>
          <a:solidFill>
            <a:schemeClr val="tx2">
              <a:lumMod val="20000"/>
              <a:lumOff val="80000"/>
            </a:schemeClr>
          </a:solidFill>
          <a:ln w="57150">
            <a:solidFill>
              <a:srgbClr val="008080"/>
            </a:solidFill>
          </a:ln>
          <a:scene3d>
            <a:camera prst="orthographicFront"/>
            <a:lightRig rig="threePt" dir="t"/>
          </a:scene3d>
          <a:sp3d>
            <a:bevelT w="152400" h="50800" prst="softRound"/>
          </a:sp3d>
        </p:spPr>
        <p:txBody>
          <a:bodyPr vert="horz" lIns="91440" tIns="45720" rIns="91440" bIns="45720" rtlCol="0" anchor="ctr">
            <a:normAutofit fontScale="77500" lnSpcReduction="20000"/>
            <a:sp3d extrusionH="57150">
              <a:bevelT w="38100" h="38100"/>
            </a:sp3d>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buNone/>
            </a:pPr>
            <a:r>
              <a:rPr lang="en-US" sz="4100" b="1" dirty="0">
                <a:solidFill>
                  <a:srgbClr val="FF0000"/>
                </a:solidFill>
                <a:latin typeface="Comic Sans MS" pitchFamily="66" charset="0"/>
              </a:rPr>
              <a:t>1 Cor 14:34  </a:t>
            </a:r>
            <a:r>
              <a:rPr lang="en-US" sz="4100" dirty="0">
                <a:solidFill>
                  <a:schemeClr val="bg1">
                    <a:lumMod val="65000"/>
                    <a:lumOff val="35000"/>
                  </a:schemeClr>
                </a:solidFill>
              </a:rPr>
              <a:t>Let your women keep silence in the churches: </a:t>
            </a:r>
            <a:br>
              <a:rPr lang="en-US" sz="4100" dirty="0">
                <a:solidFill>
                  <a:schemeClr val="bg1">
                    <a:lumMod val="65000"/>
                    <a:lumOff val="35000"/>
                  </a:schemeClr>
                </a:solidFill>
              </a:rPr>
            </a:br>
            <a:r>
              <a:rPr lang="en-US" sz="4100" dirty="0">
                <a:solidFill>
                  <a:schemeClr val="bg1">
                    <a:lumMod val="65000"/>
                    <a:lumOff val="35000"/>
                  </a:schemeClr>
                </a:solidFill>
              </a:rPr>
              <a:t>for it is not permitted unto them to speak; but to be </a:t>
            </a:r>
            <a:r>
              <a:rPr lang="en-US" sz="2600" i="1" dirty="0">
                <a:solidFill>
                  <a:schemeClr val="bg1">
                    <a:lumMod val="65000"/>
                    <a:lumOff val="35000"/>
                  </a:schemeClr>
                </a:solidFill>
              </a:rPr>
              <a:t>under</a:t>
            </a:r>
            <a:r>
              <a:rPr lang="en-US" sz="4100" dirty="0">
                <a:solidFill>
                  <a:schemeClr val="bg1">
                    <a:lumMod val="65000"/>
                    <a:lumOff val="35000"/>
                  </a:schemeClr>
                </a:solidFill>
              </a:rPr>
              <a:t> </a:t>
            </a:r>
            <a:r>
              <a:rPr lang="en-US" sz="4100" b="1" u="sng" dirty="0">
                <a:solidFill>
                  <a:srgbClr val="008080"/>
                </a:solidFill>
              </a:rPr>
              <a:t>subordination</a:t>
            </a:r>
            <a:r>
              <a:rPr lang="en-US" sz="4100" dirty="0">
                <a:solidFill>
                  <a:srgbClr val="008080"/>
                </a:solidFill>
              </a:rPr>
              <a:t>, </a:t>
            </a:r>
            <a:r>
              <a:rPr lang="en-US" sz="3100" dirty="0" smtClean="0">
                <a:solidFill>
                  <a:srgbClr val="008080"/>
                </a:solidFill>
              </a:rPr>
              <a:t>[</a:t>
            </a:r>
            <a:r>
              <a:rPr lang="en-US" sz="2600" dirty="0" smtClean="0">
                <a:solidFill>
                  <a:srgbClr val="008080"/>
                </a:solidFill>
              </a:rPr>
              <a:t>{</a:t>
            </a:r>
            <a:r>
              <a:rPr lang="en-US" sz="2600" b="1" u="sng" dirty="0" smtClean="0">
                <a:solidFill>
                  <a:srgbClr val="008080"/>
                </a:solidFill>
              </a:rPr>
              <a:t>or</a:t>
            </a:r>
            <a:r>
              <a:rPr lang="en-US" sz="2600" dirty="0" smtClean="0">
                <a:solidFill>
                  <a:srgbClr val="008080"/>
                </a:solidFill>
              </a:rPr>
              <a:t>} </a:t>
            </a:r>
            <a:r>
              <a:rPr lang="en-US" sz="3100" dirty="0" smtClean="0">
                <a:solidFill>
                  <a:srgbClr val="008080"/>
                </a:solidFill>
              </a:rPr>
              <a:t>to be subordinate</a:t>
            </a:r>
            <a:r>
              <a:rPr lang="en-US" sz="3100" dirty="0">
                <a:solidFill>
                  <a:srgbClr val="008080"/>
                </a:solidFill>
              </a:rPr>
              <a:t>]</a:t>
            </a:r>
            <a:r>
              <a:rPr lang="en-US" sz="2100" dirty="0">
                <a:solidFill>
                  <a:srgbClr val="008080"/>
                </a:solidFill>
              </a:rPr>
              <a:t>  </a:t>
            </a:r>
            <a:r>
              <a:rPr lang="en-US" sz="4100" dirty="0">
                <a:solidFill>
                  <a:schemeClr val="bg1">
                    <a:lumMod val="65000"/>
                    <a:lumOff val="35000"/>
                  </a:schemeClr>
                </a:solidFill>
              </a:rPr>
              <a:t>as also saith the law.  </a:t>
            </a:r>
            <a:r>
              <a:rPr lang="en-US" sz="2600" i="1" dirty="0">
                <a:solidFill>
                  <a:schemeClr val="bg1">
                    <a:lumMod val="65000"/>
                    <a:lumOff val="35000"/>
                  </a:schemeClr>
                </a:solidFill>
              </a:rPr>
              <a:t>KJV</a:t>
            </a:r>
            <a:endParaRPr lang="en-US" sz="3600" i="1" dirty="0">
              <a:solidFill>
                <a:schemeClr val="bg1">
                  <a:lumMod val="65000"/>
                  <a:lumOff val="35000"/>
                </a:schemeClr>
              </a:solidFill>
            </a:endParaRPr>
          </a:p>
          <a:p>
            <a:pPr marL="0" indent="0">
              <a:buNone/>
            </a:pPr>
            <a:endParaRPr lang="en-US" sz="4100" b="1" u="sng" dirty="0">
              <a:solidFill>
                <a:srgbClr val="FF0000"/>
              </a:solidFill>
              <a:latin typeface="Comic Sans MS" pitchFamily="66" charset="0"/>
            </a:endParaRPr>
          </a:p>
          <a:p>
            <a:pPr marL="0" indent="0">
              <a:buNone/>
            </a:pPr>
            <a:r>
              <a:rPr lang="en-US" sz="3100" b="1" u="sng" dirty="0">
                <a:solidFill>
                  <a:srgbClr val="FF0000"/>
                </a:solidFill>
                <a:latin typeface="Comic Sans MS" pitchFamily="66" charset="0"/>
              </a:rPr>
              <a:t>Obedience</a:t>
            </a:r>
            <a:r>
              <a:rPr lang="en-US" sz="3100" b="1" dirty="0">
                <a:solidFill>
                  <a:srgbClr val="008080"/>
                </a:solidFill>
                <a:latin typeface="Comic Sans MS" pitchFamily="66" charset="0"/>
              </a:rPr>
              <a:t> </a:t>
            </a:r>
            <a:r>
              <a:rPr lang="en-US" sz="3100" b="1" dirty="0">
                <a:solidFill>
                  <a:srgbClr val="00B050"/>
                </a:solidFill>
                <a:latin typeface="Comic Sans MS" pitchFamily="66" charset="0"/>
              </a:rPr>
              <a:t>G5293 </a:t>
            </a:r>
            <a:r>
              <a:rPr lang="en-US" sz="2600" dirty="0">
                <a:solidFill>
                  <a:srgbClr val="FF0000"/>
                </a:solidFill>
                <a:latin typeface="Comic Sans MS" pitchFamily="66" charset="0"/>
              </a:rPr>
              <a:t>[1x]  </a:t>
            </a:r>
            <a:r>
              <a:rPr lang="en-US" sz="3100" b="1" dirty="0" err="1">
                <a:solidFill>
                  <a:srgbClr val="008080"/>
                </a:solidFill>
                <a:latin typeface="Comic Sans MS" pitchFamily="66" charset="0"/>
              </a:rPr>
              <a:t>hupotasso</a:t>
            </a:r>
            <a:r>
              <a:rPr lang="en-US" sz="3100" b="1" dirty="0">
                <a:solidFill>
                  <a:srgbClr val="008080"/>
                </a:solidFill>
                <a:latin typeface="Comic Sans MS" pitchFamily="66" charset="0"/>
              </a:rPr>
              <a:t>; from G5259 and G5021; </a:t>
            </a:r>
            <a:br>
              <a:rPr lang="en-US" sz="3100" b="1" dirty="0">
                <a:solidFill>
                  <a:srgbClr val="008080"/>
                </a:solidFill>
                <a:latin typeface="Comic Sans MS" pitchFamily="66" charset="0"/>
              </a:rPr>
            </a:br>
            <a:r>
              <a:rPr lang="en-US" sz="3100" b="1" dirty="0">
                <a:solidFill>
                  <a:srgbClr val="008080"/>
                </a:solidFill>
                <a:latin typeface="Comic Sans MS" pitchFamily="66" charset="0"/>
              </a:rPr>
              <a:t>to </a:t>
            </a:r>
            <a:r>
              <a:rPr lang="en-US" sz="2600" dirty="0">
                <a:solidFill>
                  <a:srgbClr val="FF0000"/>
                </a:solidFill>
                <a:latin typeface="Comic Sans MS" pitchFamily="66" charset="0"/>
              </a:rPr>
              <a:t>[1]</a:t>
            </a:r>
            <a:r>
              <a:rPr lang="en-US" sz="3100" dirty="0">
                <a:solidFill>
                  <a:srgbClr val="008080"/>
                </a:solidFill>
                <a:latin typeface="Comic Sans MS" pitchFamily="66" charset="0"/>
              </a:rPr>
              <a:t> </a:t>
            </a:r>
            <a:r>
              <a:rPr lang="en-US" sz="3100" b="1" dirty="0">
                <a:solidFill>
                  <a:srgbClr val="008080"/>
                </a:solidFill>
                <a:latin typeface="Comic Sans MS" pitchFamily="66" charset="0"/>
              </a:rPr>
              <a:t>subordinate; </a:t>
            </a:r>
            <a:r>
              <a:rPr lang="en-US" sz="2600" dirty="0">
                <a:solidFill>
                  <a:srgbClr val="FF0000"/>
                </a:solidFill>
                <a:latin typeface="Comic Sans MS" pitchFamily="66" charset="0"/>
              </a:rPr>
              <a:t>[2]</a:t>
            </a:r>
            <a:r>
              <a:rPr lang="en-US" sz="3100" dirty="0">
                <a:solidFill>
                  <a:srgbClr val="008080"/>
                </a:solidFill>
                <a:latin typeface="Comic Sans MS" pitchFamily="66" charset="0"/>
              </a:rPr>
              <a:t> </a:t>
            </a:r>
            <a:r>
              <a:rPr lang="en-US" sz="3100" b="1" dirty="0">
                <a:solidFill>
                  <a:srgbClr val="008080"/>
                </a:solidFill>
                <a:latin typeface="Comic Sans MS" pitchFamily="66" charset="0"/>
              </a:rPr>
              <a:t>reflexively, to obey.</a:t>
            </a:r>
            <a:r>
              <a:rPr lang="en-US" sz="2300" b="1" dirty="0">
                <a:solidFill>
                  <a:srgbClr val="008080"/>
                </a:solidFill>
                <a:latin typeface="Comic Sans MS" pitchFamily="66" charset="0"/>
              </a:rPr>
              <a:t/>
            </a:r>
            <a:br>
              <a:rPr lang="en-US" sz="2300" b="1" dirty="0">
                <a:solidFill>
                  <a:srgbClr val="008080"/>
                </a:solidFill>
                <a:latin typeface="Comic Sans MS" pitchFamily="66" charset="0"/>
              </a:rPr>
            </a:br>
            <a:endParaRPr lang="en-US" sz="2300" b="1" dirty="0">
              <a:solidFill>
                <a:srgbClr val="008080"/>
              </a:solidFill>
              <a:latin typeface="Comic Sans MS" pitchFamily="66" charset="0"/>
            </a:endParaRPr>
          </a:p>
        </p:txBody>
      </p:sp>
      <p:sp>
        <p:nvSpPr>
          <p:cNvPr id="5" name="Content Placeholder 2"/>
          <p:cNvSpPr txBox="1">
            <a:spLocks/>
          </p:cNvSpPr>
          <p:nvPr/>
        </p:nvSpPr>
        <p:spPr>
          <a:xfrm>
            <a:off x="905631" y="3464877"/>
            <a:ext cx="10438643" cy="468745"/>
          </a:xfrm>
          <a:prstGeom prst="homePlate">
            <a:avLst>
              <a:gd name="adj" fmla="val 54574"/>
            </a:avLst>
          </a:prstGeom>
          <a:solidFill>
            <a:schemeClr val="tx2">
              <a:lumMod val="20000"/>
              <a:lumOff val="80000"/>
            </a:schemeClr>
          </a:solidFill>
          <a:ln w="57150">
            <a:solidFill>
              <a:srgbClr val="008080"/>
            </a:solidFill>
          </a:ln>
          <a:effectLst>
            <a:outerShdw blurRad="190500" dist="228600" dir="2700000" algn="ctr">
              <a:srgbClr val="000000">
                <a:alpha val="30000"/>
              </a:srgbClr>
            </a:outerShdw>
          </a:effectLst>
          <a:scene3d>
            <a:camera prst="orthographicFront"/>
            <a:lightRig rig="threePt" dir="t"/>
          </a:scene3d>
          <a:sp3d>
            <a:bevelT w="152400" h="50800" prst="softRound"/>
          </a:sp3d>
        </p:spPr>
        <p:txBody>
          <a:bodyPr vert="horz" lIns="91440" tIns="45720" rIns="91440" bIns="45720" rtlCol="0" anchor="ctr">
            <a:normAutofit fontScale="92500" lnSpcReduction="10000"/>
            <a:sp3d extrusionH="57150">
              <a:bevelT w="38100" h="38100"/>
            </a:sp3d>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buNone/>
            </a:pPr>
            <a:r>
              <a:rPr lang="en-US" b="1" dirty="0" smtClean="0">
                <a:solidFill>
                  <a:srgbClr val="008080"/>
                </a:solidFill>
                <a:latin typeface="Comic Sans MS" pitchFamily="66" charset="0"/>
              </a:rPr>
              <a:t>Question:</a:t>
            </a:r>
            <a:r>
              <a:rPr lang="en-US" b="1" dirty="0" smtClean="0">
                <a:solidFill>
                  <a:srgbClr val="00B050"/>
                </a:solidFill>
                <a:latin typeface="Comic Sans MS" pitchFamily="66" charset="0"/>
              </a:rPr>
              <a:t> </a:t>
            </a:r>
            <a:r>
              <a:rPr lang="en-US" b="1" dirty="0" smtClean="0">
                <a:solidFill>
                  <a:srgbClr val="FF0000"/>
                </a:solidFill>
                <a:latin typeface="Comic Sans MS" pitchFamily="66" charset="0"/>
              </a:rPr>
              <a:t>Does “subordinate” fit the context of this verse any better?</a:t>
            </a:r>
            <a:endParaRPr lang="en-US" b="1" dirty="0">
              <a:solidFill>
                <a:srgbClr val="FF0000"/>
              </a:solidFill>
              <a:latin typeface="Comic Sans MS" pitchFamily="66" charset="0"/>
            </a:endParaRPr>
          </a:p>
        </p:txBody>
      </p:sp>
      <p:sp>
        <p:nvSpPr>
          <p:cNvPr id="11" name="TextBox 10"/>
          <p:cNvSpPr txBox="1"/>
          <p:nvPr/>
        </p:nvSpPr>
        <p:spPr>
          <a:xfrm>
            <a:off x="754855" y="4764386"/>
            <a:ext cx="10707688" cy="523220"/>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spc="50" dirty="0" smtClean="0">
                <a:ln w="11430"/>
                <a:solidFill>
                  <a:srgbClr val="002060"/>
                </a:solidFill>
                <a:effectLst>
                  <a:outerShdw blurRad="76200" dist="50800" dir="5400000" algn="tl" rotWithShape="0">
                    <a:srgbClr val="000000">
                      <a:alpha val="65000"/>
                    </a:srgbClr>
                  </a:outerShdw>
                </a:effectLst>
                <a:latin typeface="Comic Sans MS" pitchFamily="66" charset="0"/>
              </a:rPr>
              <a:t>Maybe not!  </a:t>
            </a:r>
            <a:r>
              <a:rPr lang="en-US" sz="2800" b="1" spc="50" dirty="0" smtClean="0">
                <a:ln w="11430"/>
                <a:solidFill>
                  <a:srgbClr val="FF0000"/>
                </a:solidFill>
                <a:effectLst>
                  <a:outerShdw blurRad="76200" dist="50800" dir="5400000" algn="tl" rotWithShape="0">
                    <a:srgbClr val="000000">
                      <a:alpha val="65000"/>
                    </a:srgbClr>
                  </a:outerShdw>
                </a:effectLst>
                <a:latin typeface="Comic Sans MS" pitchFamily="66" charset="0"/>
              </a:rPr>
              <a:t>Why?</a:t>
            </a:r>
            <a:r>
              <a:rPr lang="en-US" sz="2800" b="1" spc="50" dirty="0" smtClean="0">
                <a:ln w="11430"/>
                <a:solidFill>
                  <a:srgbClr val="002060"/>
                </a:solidFill>
                <a:effectLst>
                  <a:outerShdw blurRad="76200" dist="50800" dir="5400000" algn="tl" rotWithShape="0">
                    <a:srgbClr val="000000">
                      <a:alpha val="65000"/>
                    </a:srgbClr>
                  </a:outerShdw>
                </a:effectLst>
                <a:latin typeface="Comic Sans MS" pitchFamily="66" charset="0"/>
              </a:rPr>
              <a:t>  Let’s check another source and see.</a:t>
            </a:r>
            <a:endParaRPr lang="en-US" sz="2800" b="1" spc="50" dirty="0">
              <a:ln w="11430"/>
              <a:solidFill>
                <a:srgbClr val="002060"/>
              </a:solidFill>
              <a:effectLst>
                <a:outerShdw blurRad="76200" dist="50800" dir="5400000" algn="tl" rotWithShape="0">
                  <a:srgbClr val="000000">
                    <a:alpha val="65000"/>
                  </a:srgbClr>
                </a:outerShdw>
              </a:effectLst>
              <a:latin typeface="Comic Sans MS" pitchFamily="66" charset="0"/>
            </a:endParaRPr>
          </a:p>
        </p:txBody>
      </p:sp>
    </p:spTree>
    <p:extLst>
      <p:ext uri="{BB962C8B-B14F-4D97-AF65-F5344CB8AC3E}">
        <p14:creationId xmlns:p14="http://schemas.microsoft.com/office/powerpoint/2010/main" val="65103118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wipe(left)">
                                      <p:cBhvr>
                                        <p:cTn id="14" dur="1000"/>
                                        <p:tgtEl>
                                          <p:spTgt spid="5">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1">
                                            <p:txEl>
                                              <p:pRg st="0" end="0"/>
                                            </p:txEl>
                                          </p:spTgt>
                                        </p:tgtEl>
                                        <p:attrNameLst>
                                          <p:attrName>style.visibility</p:attrName>
                                        </p:attrNameLst>
                                      </p:cBhvr>
                                      <p:to>
                                        <p:strVal val="visible"/>
                                      </p:to>
                                    </p:set>
                                    <p:animEffect transition="in" filter="fade">
                                      <p:cBhvr>
                                        <p:cTn id="19" dur="1000"/>
                                        <p:tgtEl>
                                          <p:spTgt spid="11">
                                            <p:txEl>
                                              <p:pRg st="0" end="0"/>
                                            </p:txEl>
                                          </p:spTgt>
                                        </p:tgtEl>
                                      </p:cBhvr>
                                    </p:animEffect>
                                    <p:anim calcmode="lin" valueType="num">
                                      <p:cBhvr>
                                        <p:cTn id="20"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1"/>
          <p:cNvSpPr txBox="1">
            <a:spLocks/>
          </p:cNvSpPr>
          <p:nvPr/>
        </p:nvSpPr>
        <p:spPr>
          <a:xfrm>
            <a:off x="9267528" y="6317570"/>
            <a:ext cx="2844800" cy="365125"/>
          </a:xfrm>
          <a:prstGeom prst="rect">
            <a:avLst/>
          </a:prstGeom>
          <a:ln>
            <a:noFill/>
          </a:ln>
        </p:spPr>
        <p:txBody>
          <a:bodyPr vert="horz" lIns="91440" tIns="45720" rIns="91440" bIns="45720" rtlCol="0" anchor="ctr"/>
          <a:lstStyle>
            <a:defPPr>
              <a:defRPr lang="en-US"/>
            </a:defPPr>
            <a:lvl1pPr marL="0" algn="r" defTabSz="457200" rtl="0" eaLnBrk="1" latinLnBrk="0" hangingPunct="1">
              <a:defRPr sz="105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9EA9ADF-BF16-47CA-967F-74531E511AEB}" type="slidenum">
              <a:rPr lang="en-US" sz="1200" b="1" spc="5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pPr/>
              <a:t>24</a:t>
            </a:fld>
            <a:endParaRPr lang="en-US" dirty="0">
              <a:ln>
                <a:solidFill>
                  <a:srgbClr val="002060"/>
                </a:solidFill>
              </a:ln>
              <a:solidFill>
                <a:schemeClr val="tx1"/>
              </a:solidFill>
            </a:endParaRPr>
          </a:p>
        </p:txBody>
      </p:sp>
      <p:pic>
        <p:nvPicPr>
          <p:cNvPr id="3074" name="Picture 2" descr="C:\Users\Rae\Desktop\bible on board bkgd.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17864" y="214403"/>
            <a:ext cx="11181670" cy="6424749"/>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13" name="Content Placeholder 1"/>
          <p:cNvSpPr>
            <a:spLocks noGrp="1"/>
          </p:cNvSpPr>
          <p:nvPr>
            <p:ph idx="1"/>
          </p:nvPr>
        </p:nvSpPr>
        <p:spPr>
          <a:xfrm>
            <a:off x="678157" y="401683"/>
            <a:ext cx="10919777" cy="1663303"/>
          </a:xfrm>
        </p:spPr>
        <p:txBody>
          <a:bodyPr>
            <a:noAutofit/>
          </a:bodyPr>
          <a:lstStyle/>
          <a:p>
            <a:r>
              <a:rPr lang="en-US" sz="2800" b="1" spc="50" dirty="0" smtClean="0">
                <a:ln w="13500">
                  <a:solidFill>
                    <a:schemeClr val="accent1">
                      <a:shade val="2500"/>
                      <a:alpha val="6500"/>
                    </a:schemeClr>
                  </a:solidFill>
                  <a:prstDash val="solid"/>
                </a:ln>
                <a:solidFill>
                  <a:schemeClr val="accent1">
                    <a:tint val="3000"/>
                    <a:alpha val="95000"/>
                  </a:schemeClr>
                </a:solidFill>
                <a:effectLst>
                  <a:glow rad="241300">
                    <a:srgbClr val="4E2302">
                      <a:alpha val="76000"/>
                    </a:srgbClr>
                  </a:glow>
                  <a:innerShdw blurRad="50900" dist="38500" dir="13500000">
                    <a:srgbClr val="000000">
                      <a:alpha val="60000"/>
                    </a:srgbClr>
                  </a:innerShdw>
                </a:effectLst>
                <a:latin typeface="Comic Sans MS" pitchFamily="66" charset="0"/>
              </a:rPr>
              <a:t>3</a:t>
            </a:r>
            <a:r>
              <a:rPr lang="en-US" sz="2800" b="1" spc="50" baseline="30000" dirty="0" smtClean="0">
                <a:ln w="13500">
                  <a:solidFill>
                    <a:schemeClr val="accent1">
                      <a:shade val="2500"/>
                      <a:alpha val="6500"/>
                    </a:schemeClr>
                  </a:solidFill>
                  <a:prstDash val="solid"/>
                </a:ln>
                <a:solidFill>
                  <a:schemeClr val="accent1">
                    <a:tint val="3000"/>
                    <a:alpha val="95000"/>
                  </a:schemeClr>
                </a:solidFill>
                <a:effectLst>
                  <a:glow rad="241300">
                    <a:srgbClr val="4E2302">
                      <a:alpha val="76000"/>
                    </a:srgbClr>
                  </a:glow>
                  <a:innerShdw blurRad="50900" dist="38500" dir="13500000">
                    <a:srgbClr val="000000">
                      <a:alpha val="60000"/>
                    </a:srgbClr>
                  </a:innerShdw>
                </a:effectLst>
                <a:latin typeface="Comic Sans MS" pitchFamily="66" charset="0"/>
              </a:rPr>
              <a:t>rd</a:t>
            </a:r>
            <a:r>
              <a:rPr lang="en-US" sz="2800" b="1" spc="50" dirty="0" smtClean="0">
                <a:ln w="13500">
                  <a:solidFill>
                    <a:schemeClr val="accent1">
                      <a:shade val="2500"/>
                      <a:alpha val="6500"/>
                    </a:schemeClr>
                  </a:solidFill>
                  <a:prstDash val="solid"/>
                </a:ln>
                <a:solidFill>
                  <a:schemeClr val="accent1">
                    <a:tint val="3000"/>
                    <a:alpha val="95000"/>
                  </a:schemeClr>
                </a:solidFill>
                <a:effectLst>
                  <a:glow rad="241300">
                    <a:srgbClr val="4E2302">
                      <a:alpha val="76000"/>
                    </a:srgbClr>
                  </a:glow>
                  <a:innerShdw blurRad="50900" dist="38500" dir="13500000">
                    <a:srgbClr val="000000">
                      <a:alpha val="60000"/>
                    </a:srgbClr>
                  </a:innerShdw>
                </a:effectLst>
                <a:latin typeface="Comic Sans MS" pitchFamily="66" charset="0"/>
              </a:rPr>
              <a:t> ~ Let’s choose the suggestion from the Bible Hub Interlinear for the wording </a:t>
            </a:r>
            <a:r>
              <a:rPr lang="en-US" sz="2800" b="1" spc="50" dirty="0" smtClean="0">
                <a:ln w="13500">
                  <a:solidFill>
                    <a:schemeClr val="accent1">
                      <a:shade val="2500"/>
                      <a:alpha val="6500"/>
                    </a:schemeClr>
                  </a:solidFill>
                  <a:prstDash val="solid"/>
                </a:ln>
                <a:solidFill>
                  <a:schemeClr val="tx2">
                    <a:alpha val="95000"/>
                  </a:schemeClr>
                </a:solidFill>
                <a:effectLst>
                  <a:glow rad="241300">
                    <a:srgbClr val="4E2302">
                      <a:alpha val="76000"/>
                    </a:srgbClr>
                  </a:glow>
                  <a:innerShdw blurRad="50900" dist="38500" dir="13500000">
                    <a:srgbClr val="000000">
                      <a:alpha val="60000"/>
                    </a:srgbClr>
                  </a:innerShdw>
                </a:effectLst>
                <a:latin typeface="Comic Sans MS" pitchFamily="66" charset="0"/>
              </a:rPr>
              <a:t>“to be in submission” </a:t>
            </a:r>
            <a:r>
              <a:rPr lang="en-US" sz="2800" b="1" spc="50" dirty="0" smtClean="0">
                <a:ln w="13500">
                  <a:solidFill>
                    <a:schemeClr val="accent1">
                      <a:shade val="2500"/>
                      <a:alpha val="6500"/>
                    </a:schemeClr>
                  </a:solidFill>
                  <a:prstDash val="solid"/>
                </a:ln>
                <a:solidFill>
                  <a:schemeClr val="accent1">
                    <a:tint val="3000"/>
                    <a:alpha val="95000"/>
                  </a:schemeClr>
                </a:solidFill>
                <a:effectLst>
                  <a:glow rad="241300">
                    <a:srgbClr val="4E2302">
                      <a:alpha val="76000"/>
                    </a:srgbClr>
                  </a:glow>
                  <a:innerShdw blurRad="50900" dist="38500" dir="13500000">
                    <a:srgbClr val="000000">
                      <a:alpha val="60000"/>
                    </a:srgbClr>
                  </a:innerShdw>
                </a:effectLst>
                <a:latin typeface="Comic Sans MS" pitchFamily="66" charset="0"/>
              </a:rPr>
              <a:t>meaning </a:t>
            </a:r>
            <a:r>
              <a:rPr lang="en-US" sz="2800" b="1" spc="50" dirty="0" smtClean="0">
                <a:ln w="13500">
                  <a:solidFill>
                    <a:schemeClr val="accent1">
                      <a:shade val="2500"/>
                      <a:alpha val="6500"/>
                    </a:schemeClr>
                  </a:solidFill>
                  <a:prstDash val="solid"/>
                </a:ln>
                <a:solidFill>
                  <a:schemeClr val="tx2">
                    <a:alpha val="95000"/>
                  </a:schemeClr>
                </a:solidFill>
                <a:effectLst>
                  <a:glow rad="241300">
                    <a:srgbClr val="4E2302">
                      <a:alpha val="76000"/>
                    </a:srgbClr>
                  </a:glow>
                  <a:innerShdw blurRad="50900" dist="38500" dir="13500000">
                    <a:srgbClr val="000000">
                      <a:alpha val="60000"/>
                    </a:srgbClr>
                  </a:innerShdw>
                </a:effectLst>
                <a:latin typeface="Comic Sans MS" pitchFamily="66" charset="0"/>
              </a:rPr>
              <a:t>each one “submits themselves” as under the law. </a:t>
            </a:r>
            <a:endParaRPr lang="en-US" sz="2800" b="1" spc="50" dirty="0">
              <a:ln w="13500">
                <a:solidFill>
                  <a:schemeClr val="accent1">
                    <a:shade val="2500"/>
                    <a:alpha val="6500"/>
                  </a:schemeClr>
                </a:solidFill>
                <a:prstDash val="solid"/>
              </a:ln>
              <a:solidFill>
                <a:schemeClr val="tx2">
                  <a:alpha val="95000"/>
                </a:schemeClr>
              </a:solidFill>
              <a:effectLst>
                <a:glow rad="241300">
                  <a:srgbClr val="4E2302">
                    <a:alpha val="76000"/>
                  </a:srgbClr>
                </a:glow>
                <a:innerShdw blurRad="50900" dist="38500" dir="13500000">
                  <a:srgbClr val="000000">
                    <a:alpha val="60000"/>
                  </a:srgbClr>
                </a:innerShdw>
              </a:effectLst>
              <a:latin typeface="Comic Sans MS" pitchFamily="66" charset="0"/>
            </a:endParaRPr>
          </a:p>
        </p:txBody>
      </p:sp>
      <p:sp>
        <p:nvSpPr>
          <p:cNvPr id="9" name="Content Placeholder 2"/>
          <p:cNvSpPr txBox="1">
            <a:spLocks/>
          </p:cNvSpPr>
          <p:nvPr/>
        </p:nvSpPr>
        <p:spPr>
          <a:xfrm>
            <a:off x="7996734" y="2274503"/>
            <a:ext cx="3493250" cy="2888045"/>
          </a:xfrm>
          <a:prstGeom prst="rect">
            <a:avLst/>
          </a:prstGeom>
          <a:solidFill>
            <a:schemeClr val="tx2">
              <a:lumMod val="20000"/>
              <a:lumOff val="80000"/>
            </a:schemeClr>
          </a:solidFill>
          <a:ln w="57150">
            <a:solidFill>
              <a:srgbClr val="008080"/>
            </a:solidFill>
          </a:ln>
          <a:scene3d>
            <a:camera prst="orthographicFront"/>
            <a:lightRig rig="threePt" dir="t"/>
          </a:scene3d>
          <a:sp3d>
            <a:bevelT w="152400" h="50800" prst="softRound"/>
          </a:sp3d>
        </p:spPr>
        <p:txBody>
          <a:bodyPr vert="horz" lIns="91440" tIns="45720" rIns="91440" bIns="45720" rtlCol="0" anchor="ctr">
            <a:normAutofit fontScale="62500" lnSpcReduction="20000"/>
            <a:sp3d extrusionH="57150">
              <a:bevelT w="38100" h="38100"/>
            </a:sp3d>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lgn="ctr">
              <a:buNone/>
            </a:pPr>
            <a:r>
              <a:rPr lang="en-US" sz="4100" b="1" dirty="0">
                <a:solidFill>
                  <a:srgbClr val="FF0000"/>
                </a:solidFill>
                <a:latin typeface="Comic Sans MS" pitchFamily="66" charset="0"/>
              </a:rPr>
              <a:t>1 Cor 14:34  </a:t>
            </a:r>
            <a:r>
              <a:rPr lang="en-US" sz="4100" b="1" dirty="0" smtClean="0">
                <a:solidFill>
                  <a:srgbClr val="FF0000"/>
                </a:solidFill>
                <a:latin typeface="Comic Sans MS" pitchFamily="66" charset="0"/>
              </a:rPr>
              <a:t/>
            </a:r>
            <a:br>
              <a:rPr lang="en-US" sz="4100" b="1" dirty="0" smtClean="0">
                <a:solidFill>
                  <a:srgbClr val="FF0000"/>
                </a:solidFill>
                <a:latin typeface="Comic Sans MS" pitchFamily="66" charset="0"/>
              </a:rPr>
            </a:br>
            <a:r>
              <a:rPr lang="en-US" sz="4100" dirty="0" smtClean="0">
                <a:solidFill>
                  <a:schemeClr val="bg1">
                    <a:lumMod val="65000"/>
                    <a:lumOff val="35000"/>
                  </a:schemeClr>
                </a:solidFill>
              </a:rPr>
              <a:t>Let </a:t>
            </a:r>
            <a:r>
              <a:rPr lang="en-US" sz="4100" dirty="0">
                <a:solidFill>
                  <a:schemeClr val="bg1">
                    <a:lumMod val="65000"/>
                    <a:lumOff val="35000"/>
                  </a:schemeClr>
                </a:solidFill>
              </a:rPr>
              <a:t>your women keep silence in the churches: </a:t>
            </a:r>
            <a:br>
              <a:rPr lang="en-US" sz="4100" dirty="0">
                <a:solidFill>
                  <a:schemeClr val="bg1">
                    <a:lumMod val="65000"/>
                    <a:lumOff val="35000"/>
                  </a:schemeClr>
                </a:solidFill>
              </a:rPr>
            </a:br>
            <a:r>
              <a:rPr lang="en-US" sz="4100" dirty="0">
                <a:solidFill>
                  <a:schemeClr val="bg1">
                    <a:lumMod val="65000"/>
                    <a:lumOff val="35000"/>
                  </a:schemeClr>
                </a:solidFill>
              </a:rPr>
              <a:t>for it is not permitted unto them to speak; but </a:t>
            </a:r>
            <a:r>
              <a:rPr lang="en-US" sz="4100" dirty="0" smtClean="0">
                <a:solidFill>
                  <a:schemeClr val="bg1">
                    <a:lumMod val="65000"/>
                    <a:lumOff val="35000"/>
                  </a:schemeClr>
                </a:solidFill>
              </a:rPr>
              <a:t>  </a:t>
            </a:r>
            <a:r>
              <a:rPr lang="en-US" sz="4100" b="1" u="sng" dirty="0" smtClean="0">
                <a:solidFill>
                  <a:srgbClr val="008080"/>
                </a:solidFill>
              </a:rPr>
              <a:t>to be in submission</a:t>
            </a:r>
            <a:r>
              <a:rPr lang="en-US" sz="4100" dirty="0" smtClean="0">
                <a:solidFill>
                  <a:srgbClr val="008080"/>
                </a:solidFill>
              </a:rPr>
              <a:t>, </a:t>
            </a:r>
            <a:r>
              <a:rPr lang="en-US" sz="3100" dirty="0" smtClean="0">
                <a:solidFill>
                  <a:srgbClr val="008080"/>
                </a:solidFill>
              </a:rPr>
              <a:t> </a:t>
            </a:r>
            <a:br>
              <a:rPr lang="en-US" sz="3100" dirty="0" smtClean="0">
                <a:solidFill>
                  <a:srgbClr val="008080"/>
                </a:solidFill>
              </a:rPr>
            </a:br>
            <a:r>
              <a:rPr lang="en-US" sz="4100" dirty="0" smtClean="0">
                <a:solidFill>
                  <a:schemeClr val="bg1">
                    <a:lumMod val="65000"/>
                    <a:lumOff val="35000"/>
                  </a:schemeClr>
                </a:solidFill>
              </a:rPr>
              <a:t>as </a:t>
            </a:r>
            <a:r>
              <a:rPr lang="en-US" sz="4100" dirty="0">
                <a:solidFill>
                  <a:schemeClr val="bg1">
                    <a:lumMod val="65000"/>
                    <a:lumOff val="35000"/>
                  </a:schemeClr>
                </a:solidFill>
              </a:rPr>
              <a:t>also </a:t>
            </a:r>
            <a:r>
              <a:rPr lang="en-US" sz="4100" dirty="0" smtClean="0">
                <a:solidFill>
                  <a:schemeClr val="bg1">
                    <a:lumMod val="65000"/>
                    <a:lumOff val="35000"/>
                  </a:schemeClr>
                </a:solidFill>
              </a:rPr>
              <a:t>the law says.  </a:t>
            </a:r>
            <a:r>
              <a:rPr lang="en-US" sz="2600" i="1" dirty="0" smtClean="0">
                <a:solidFill>
                  <a:schemeClr val="bg1">
                    <a:lumMod val="65000"/>
                    <a:lumOff val="35000"/>
                  </a:schemeClr>
                </a:solidFill>
              </a:rPr>
              <a:t>KJV</a:t>
            </a:r>
            <a:endParaRPr lang="en-US" sz="3600" i="1" dirty="0">
              <a:solidFill>
                <a:schemeClr val="bg1">
                  <a:lumMod val="65000"/>
                  <a:lumOff val="35000"/>
                </a:schemeClr>
              </a:solidFill>
            </a:endParaRPr>
          </a:p>
        </p:txBody>
      </p:sp>
      <p:sp>
        <p:nvSpPr>
          <p:cNvPr id="5" name="Content Placeholder 2"/>
          <p:cNvSpPr txBox="1">
            <a:spLocks/>
          </p:cNvSpPr>
          <p:nvPr/>
        </p:nvSpPr>
        <p:spPr>
          <a:xfrm>
            <a:off x="724656" y="5579224"/>
            <a:ext cx="10886319" cy="468745"/>
          </a:xfrm>
          <a:prstGeom prst="homePlate">
            <a:avLst>
              <a:gd name="adj" fmla="val 54574"/>
            </a:avLst>
          </a:prstGeom>
          <a:solidFill>
            <a:schemeClr val="tx2">
              <a:lumMod val="20000"/>
              <a:lumOff val="80000"/>
            </a:schemeClr>
          </a:solidFill>
          <a:ln w="57150">
            <a:solidFill>
              <a:srgbClr val="008080"/>
            </a:solidFill>
          </a:ln>
          <a:effectLst>
            <a:outerShdw blurRad="190500" dist="228600" dir="2700000" algn="ctr">
              <a:srgbClr val="000000">
                <a:alpha val="30000"/>
              </a:srgbClr>
            </a:outerShdw>
          </a:effectLst>
          <a:scene3d>
            <a:camera prst="orthographicFront"/>
            <a:lightRig rig="threePt" dir="t"/>
          </a:scene3d>
          <a:sp3d>
            <a:bevelT w="152400" h="50800" prst="softRound"/>
          </a:sp3d>
        </p:spPr>
        <p:txBody>
          <a:bodyPr vert="horz" lIns="91440" tIns="45720" rIns="91440" bIns="45720" rtlCol="0" anchor="ctr">
            <a:normAutofit fontScale="92500" lnSpcReduction="10000"/>
            <a:sp3d extrusionH="57150">
              <a:bevelT w="38100" h="38100"/>
            </a:sp3d>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buNone/>
            </a:pPr>
            <a:r>
              <a:rPr lang="en-US" b="1" dirty="0" smtClean="0">
                <a:solidFill>
                  <a:srgbClr val="008080"/>
                </a:solidFill>
                <a:latin typeface="Comic Sans MS" pitchFamily="66" charset="0"/>
              </a:rPr>
              <a:t>Before we make a final decision, let’s check the context of the full passage.</a:t>
            </a:r>
            <a:endParaRPr lang="en-US" b="1" dirty="0">
              <a:solidFill>
                <a:srgbClr val="008080"/>
              </a:solidFill>
              <a:latin typeface="Comic Sans MS" pitchFamily="66" charset="0"/>
            </a:endParaRPr>
          </a:p>
        </p:txBody>
      </p:sp>
      <p:pic>
        <p:nvPicPr>
          <p:cNvPr id="10" name="Content Placeholder 3">
            <a:extLst>
              <a:ext uri="{FF2B5EF4-FFF2-40B4-BE49-F238E27FC236}">
                <a16:creationId xmlns="" xmlns:a16="http://schemas.microsoft.com/office/drawing/2014/main" id="{B0B55F6F-A966-408B-A05B-80DB59EC070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24656" y="2064986"/>
            <a:ext cx="7086600" cy="3307080"/>
          </a:xfrm>
          <a:prstGeom prst="rect">
            <a:avLst/>
          </a:prstGeom>
          <a:ln w="38100">
            <a:solidFill>
              <a:srgbClr val="002060"/>
            </a:solidFill>
          </a:ln>
        </p:spPr>
      </p:pic>
      <p:sp>
        <p:nvSpPr>
          <p:cNvPr id="11" name="TextBox 10"/>
          <p:cNvSpPr txBox="1"/>
          <p:nvPr/>
        </p:nvSpPr>
        <p:spPr>
          <a:xfrm>
            <a:off x="991846" y="7347893"/>
            <a:ext cx="10707688" cy="461665"/>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400" b="1" spc="50" dirty="0" smtClean="0">
                <a:ln w="11430"/>
                <a:solidFill>
                  <a:srgbClr val="002060"/>
                </a:solidFill>
                <a:effectLst>
                  <a:outerShdw blurRad="76200" dist="50800" dir="5400000" algn="tl" rotWithShape="0">
                    <a:srgbClr val="000000">
                      <a:alpha val="65000"/>
                    </a:srgbClr>
                  </a:outerShdw>
                </a:effectLst>
                <a:latin typeface="Comic Sans MS" pitchFamily="66" charset="0"/>
              </a:rPr>
              <a:t>Maybe not!  Why?  Let’s check another source and see.</a:t>
            </a:r>
            <a:endParaRPr lang="en-US" sz="2400" b="1" spc="50" dirty="0">
              <a:ln w="11430"/>
              <a:solidFill>
                <a:srgbClr val="002060"/>
              </a:solidFill>
              <a:effectLst>
                <a:outerShdw blurRad="76200" dist="50800" dir="5400000" algn="tl" rotWithShape="0">
                  <a:srgbClr val="000000">
                    <a:alpha val="65000"/>
                  </a:srgbClr>
                </a:outerShdw>
              </a:effectLst>
              <a:latin typeface="Comic Sans MS" pitchFamily="66" charset="0"/>
            </a:endParaRPr>
          </a:p>
        </p:txBody>
      </p:sp>
    </p:spTree>
    <p:extLst>
      <p:ext uri="{BB962C8B-B14F-4D97-AF65-F5344CB8AC3E}">
        <p14:creationId xmlns:p14="http://schemas.microsoft.com/office/powerpoint/2010/main" val="188579553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1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flip="none" rotWithShape="1">
          <a:gsLst>
            <a:gs pos="25000">
              <a:schemeClr val="accent6">
                <a:lumMod val="60000"/>
                <a:lumOff val="40000"/>
              </a:schemeClr>
            </a:gs>
            <a:gs pos="63000">
              <a:schemeClr val="accent4">
                <a:lumMod val="40000"/>
                <a:lumOff val="60000"/>
              </a:schemeClr>
            </a:gs>
            <a:gs pos="83000">
              <a:schemeClr val="accent2">
                <a:lumMod val="40000"/>
                <a:lumOff val="60000"/>
              </a:schemeClr>
            </a:gs>
          </a:gsLst>
          <a:lin ang="0" scaled="1"/>
          <a:tileRect/>
        </a:gradFill>
        <a:effectLst/>
      </p:bgPr>
    </p:bg>
    <p:spTree>
      <p:nvGrpSpPr>
        <p:cNvPr id="1" name=""/>
        <p:cNvGrpSpPr/>
        <p:nvPr/>
      </p:nvGrpSpPr>
      <p:grpSpPr>
        <a:xfrm>
          <a:off x="0" y="0"/>
          <a:ext cx="0" cy="0"/>
          <a:chOff x="0" y="0"/>
          <a:chExt cx="0" cy="0"/>
        </a:xfrm>
      </p:grpSpPr>
      <p:sp>
        <p:nvSpPr>
          <p:cNvPr id="13" name="Slide Number Placeholder 1"/>
          <p:cNvSpPr txBox="1">
            <a:spLocks/>
          </p:cNvSpPr>
          <p:nvPr/>
        </p:nvSpPr>
        <p:spPr>
          <a:xfrm>
            <a:off x="9238344" y="6317570"/>
            <a:ext cx="2844800" cy="365125"/>
          </a:xfrm>
          <a:prstGeom prst="rect">
            <a:avLst/>
          </a:prstGeom>
          <a:ln>
            <a:noFill/>
          </a:ln>
        </p:spPr>
        <p:txBody>
          <a:bodyPr vert="horz" lIns="91440" tIns="45720" rIns="91440" bIns="45720" rtlCol="0" anchor="ctr"/>
          <a:lstStyle>
            <a:defPPr>
              <a:defRPr lang="en-US"/>
            </a:defPPr>
            <a:lvl1pPr marL="0" algn="r" defTabSz="457200" rtl="0" eaLnBrk="1" latinLnBrk="0" hangingPunct="1">
              <a:defRPr sz="105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9EA9ADF-BF16-47CA-967F-74531E511AEB}" type="slidenum">
              <a:rPr lang="en-US" sz="1200" smtClean="0">
                <a:ln>
                  <a:solidFill>
                    <a:srgbClr val="002060"/>
                  </a:solidFill>
                </a:ln>
                <a:solidFill>
                  <a:srgbClr val="0070C0"/>
                </a:solidFill>
              </a:rPr>
              <a:pPr/>
              <a:t>25</a:t>
            </a:fld>
            <a:endParaRPr lang="en-US" dirty="0">
              <a:ln>
                <a:solidFill>
                  <a:srgbClr val="002060"/>
                </a:solidFill>
              </a:ln>
              <a:solidFill>
                <a:srgbClr val="0070C0"/>
              </a:solidFill>
            </a:endParaRPr>
          </a:p>
        </p:txBody>
      </p:sp>
      <p:sp>
        <p:nvSpPr>
          <p:cNvPr id="6" name="Text Placeholder 5"/>
          <p:cNvSpPr>
            <a:spLocks noGrp="1"/>
          </p:cNvSpPr>
          <p:nvPr>
            <p:ph type="body" sz="half" idx="15"/>
          </p:nvPr>
        </p:nvSpPr>
        <p:spPr>
          <a:xfrm>
            <a:off x="583150" y="1449425"/>
            <a:ext cx="3346824" cy="5167442"/>
          </a:xfrm>
        </p:spPr>
        <p:txBody>
          <a:bodyPr>
            <a:normAutofit/>
            <a:scene3d>
              <a:camera prst="orthographicFront"/>
              <a:lightRig rig="threePt" dir="t"/>
            </a:scene3d>
            <a:sp3d extrusionH="57150">
              <a:bevelT w="38100" h="38100" prst="angle"/>
            </a:sp3d>
          </a:bodyPr>
          <a:lstStyle/>
          <a:p>
            <a:pPr algn="ctr"/>
            <a:r>
              <a:rPr lang="en-US" sz="1800" b="1" dirty="0">
                <a:solidFill>
                  <a:srgbClr val="002060"/>
                </a:solidFill>
                <a:latin typeface="Comic Sans MS" pitchFamily="66" charset="0"/>
              </a:rPr>
              <a:t>To Keep Order in the Assembly, if there is no one to interpret, </a:t>
            </a:r>
            <a:r>
              <a:rPr lang="en-US" sz="1800" b="1" dirty="0">
                <a:solidFill>
                  <a:srgbClr val="FF0000"/>
                </a:solidFill>
                <a:latin typeface="Comic Sans MS" pitchFamily="66" charset="0"/>
              </a:rPr>
              <a:t>the speaker is to keep silent.</a:t>
            </a:r>
          </a:p>
          <a:p>
            <a:r>
              <a:rPr lang="en-US" sz="1600" b="1" dirty="0">
                <a:solidFill>
                  <a:srgbClr val="002060"/>
                </a:solidFill>
              </a:rPr>
              <a:t>27</a:t>
            </a:r>
            <a:r>
              <a:rPr lang="en-US" sz="1600" dirty="0">
                <a:solidFill>
                  <a:srgbClr val="002060"/>
                </a:solidFill>
              </a:rPr>
              <a:t> If any man speak in a </a:t>
            </a:r>
            <a:r>
              <a:rPr lang="en-US" sz="1600" i="1" strike="sngStrike" dirty="0">
                <a:solidFill>
                  <a:srgbClr val="FF0000"/>
                </a:solidFill>
              </a:rPr>
              <a:t>unknown</a:t>
            </a:r>
            <a:r>
              <a:rPr lang="en-US" sz="1600" dirty="0">
                <a:solidFill>
                  <a:srgbClr val="002060"/>
                </a:solidFill>
              </a:rPr>
              <a:t> tongue, </a:t>
            </a:r>
            <a:r>
              <a:rPr lang="en-US" sz="1600" i="1" dirty="0">
                <a:solidFill>
                  <a:srgbClr val="002060"/>
                </a:solidFill>
              </a:rPr>
              <a:t>let it be</a:t>
            </a:r>
            <a:r>
              <a:rPr lang="en-US" sz="1600" dirty="0">
                <a:solidFill>
                  <a:srgbClr val="002060"/>
                </a:solidFill>
              </a:rPr>
              <a:t> by two, or at the most </a:t>
            </a:r>
            <a:r>
              <a:rPr lang="en-US" sz="1600" i="1" dirty="0">
                <a:solidFill>
                  <a:srgbClr val="002060"/>
                </a:solidFill>
              </a:rPr>
              <a:t>by</a:t>
            </a:r>
            <a:r>
              <a:rPr lang="en-US" sz="1600" dirty="0">
                <a:solidFill>
                  <a:srgbClr val="002060"/>
                </a:solidFill>
              </a:rPr>
              <a:t> three, and </a:t>
            </a:r>
            <a:r>
              <a:rPr lang="en-US" sz="1600" i="1" dirty="0">
                <a:solidFill>
                  <a:srgbClr val="002060"/>
                </a:solidFill>
              </a:rPr>
              <a:t>that</a:t>
            </a:r>
            <a:r>
              <a:rPr lang="en-US" sz="1600" dirty="0">
                <a:solidFill>
                  <a:srgbClr val="002060"/>
                </a:solidFill>
              </a:rPr>
              <a:t> by course; and let one interpret.</a:t>
            </a:r>
          </a:p>
          <a:p>
            <a:r>
              <a:rPr lang="en-US" sz="1600" b="1" dirty="0">
                <a:solidFill>
                  <a:srgbClr val="002060"/>
                </a:solidFill>
              </a:rPr>
              <a:t>28</a:t>
            </a:r>
            <a:r>
              <a:rPr lang="en-US" sz="1600" dirty="0">
                <a:solidFill>
                  <a:srgbClr val="002060"/>
                </a:solidFill>
              </a:rPr>
              <a:t> But if there be no interpreter, </a:t>
            </a:r>
            <a:r>
              <a:rPr lang="en-US" sz="1600" b="1" u="sng" dirty="0">
                <a:solidFill>
                  <a:srgbClr val="FF0000"/>
                </a:solidFill>
              </a:rPr>
              <a:t>let him keep silence in the church</a:t>
            </a:r>
            <a:r>
              <a:rPr lang="en-US" sz="1600" dirty="0">
                <a:solidFill>
                  <a:srgbClr val="FF0000"/>
                </a:solidFill>
              </a:rPr>
              <a:t>; </a:t>
            </a:r>
            <a:r>
              <a:rPr lang="en-US" sz="1600" dirty="0">
                <a:solidFill>
                  <a:srgbClr val="002060"/>
                </a:solidFill>
              </a:rPr>
              <a:t>and let him speak to himself, and to Elohim.</a:t>
            </a:r>
          </a:p>
          <a:p>
            <a:r>
              <a:rPr lang="en-US" sz="1600" b="1" dirty="0">
                <a:solidFill>
                  <a:srgbClr val="002060"/>
                </a:solidFill>
              </a:rPr>
              <a:t>29</a:t>
            </a:r>
            <a:r>
              <a:rPr lang="en-US" sz="1600" dirty="0">
                <a:solidFill>
                  <a:srgbClr val="002060"/>
                </a:solidFill>
              </a:rPr>
              <a:t> Let the </a:t>
            </a:r>
            <a:r>
              <a:rPr lang="en-US" sz="1600" b="1" u="sng" dirty="0">
                <a:solidFill>
                  <a:srgbClr val="002060"/>
                </a:solidFill>
              </a:rPr>
              <a:t>prophets speak two or three</a:t>
            </a:r>
            <a:r>
              <a:rPr lang="en-US" sz="1600" dirty="0">
                <a:solidFill>
                  <a:srgbClr val="002060"/>
                </a:solidFill>
              </a:rPr>
              <a:t>, and let the other judge.</a:t>
            </a:r>
          </a:p>
        </p:txBody>
      </p:sp>
      <p:sp>
        <p:nvSpPr>
          <p:cNvPr id="7" name="Text Placeholder 6"/>
          <p:cNvSpPr>
            <a:spLocks noGrp="1"/>
          </p:cNvSpPr>
          <p:nvPr>
            <p:ph type="body" sz="half" idx="16"/>
          </p:nvPr>
        </p:nvSpPr>
        <p:spPr>
          <a:xfrm>
            <a:off x="4346292" y="1452597"/>
            <a:ext cx="3494202" cy="5167442"/>
          </a:xfrm>
        </p:spPr>
        <p:txBody>
          <a:bodyPr>
            <a:normAutofit/>
            <a:scene3d>
              <a:camera prst="orthographicFront"/>
              <a:lightRig rig="threePt" dir="t"/>
            </a:scene3d>
            <a:sp3d extrusionH="57150">
              <a:bevelT w="38100" h="38100" prst="angle"/>
            </a:sp3d>
          </a:bodyPr>
          <a:lstStyle/>
          <a:p>
            <a:pPr algn="ctr"/>
            <a:r>
              <a:rPr lang="en-US" sz="1800" b="1" dirty="0">
                <a:solidFill>
                  <a:srgbClr val="002060"/>
                </a:solidFill>
                <a:latin typeface="Comic Sans MS" pitchFamily="66" charset="0"/>
              </a:rPr>
              <a:t>To Keep Order in the Assembly, those that prophesy should </a:t>
            </a:r>
            <a:r>
              <a:rPr lang="en-US" sz="1800" b="1" dirty="0">
                <a:solidFill>
                  <a:srgbClr val="FF0000"/>
                </a:solidFill>
                <a:latin typeface="Comic Sans MS" pitchFamily="66" charset="0"/>
              </a:rPr>
              <a:t>do so ‘one </a:t>
            </a:r>
            <a:br>
              <a:rPr lang="en-US" sz="1800" b="1" dirty="0">
                <a:solidFill>
                  <a:srgbClr val="FF0000"/>
                </a:solidFill>
                <a:latin typeface="Comic Sans MS" pitchFamily="66" charset="0"/>
              </a:rPr>
            </a:br>
            <a:r>
              <a:rPr lang="en-US" sz="1800" b="1" dirty="0">
                <a:solidFill>
                  <a:srgbClr val="FF0000"/>
                </a:solidFill>
                <a:latin typeface="Comic Sans MS" pitchFamily="66" charset="0"/>
              </a:rPr>
              <a:t>by one’ to avoid confusion.</a:t>
            </a:r>
          </a:p>
          <a:p>
            <a:r>
              <a:rPr lang="en-US" sz="1600" b="1" dirty="0">
                <a:solidFill>
                  <a:srgbClr val="002060"/>
                </a:solidFill>
              </a:rPr>
              <a:t>30</a:t>
            </a:r>
            <a:r>
              <a:rPr lang="en-US" sz="1600" dirty="0">
                <a:solidFill>
                  <a:srgbClr val="002060"/>
                </a:solidFill>
              </a:rPr>
              <a:t> If </a:t>
            </a:r>
            <a:r>
              <a:rPr lang="en-US" sz="1600" i="1" dirty="0">
                <a:solidFill>
                  <a:srgbClr val="002060"/>
                </a:solidFill>
              </a:rPr>
              <a:t>any thing </a:t>
            </a:r>
            <a:r>
              <a:rPr lang="en-US" sz="1600" dirty="0">
                <a:solidFill>
                  <a:srgbClr val="002060"/>
                </a:solidFill>
              </a:rPr>
              <a:t>be revealed to another that </a:t>
            </a:r>
            <a:r>
              <a:rPr lang="en-US" sz="1600" dirty="0" err="1">
                <a:solidFill>
                  <a:srgbClr val="002060"/>
                </a:solidFill>
              </a:rPr>
              <a:t>sitteth</a:t>
            </a:r>
            <a:r>
              <a:rPr lang="en-US" sz="1600" dirty="0">
                <a:solidFill>
                  <a:srgbClr val="002060"/>
                </a:solidFill>
              </a:rPr>
              <a:t> by, </a:t>
            </a:r>
            <a:r>
              <a:rPr lang="en-US" sz="1600" b="1" u="sng" dirty="0">
                <a:solidFill>
                  <a:srgbClr val="FF0000"/>
                </a:solidFill>
              </a:rPr>
              <a:t>let the first hold his peace</a:t>
            </a:r>
            <a:r>
              <a:rPr lang="en-US" sz="1600" dirty="0">
                <a:solidFill>
                  <a:srgbClr val="FF0000"/>
                </a:solidFill>
              </a:rPr>
              <a:t>.</a:t>
            </a:r>
          </a:p>
          <a:p>
            <a:r>
              <a:rPr lang="en-US" sz="1600" b="1" dirty="0">
                <a:solidFill>
                  <a:srgbClr val="002060"/>
                </a:solidFill>
              </a:rPr>
              <a:t>31</a:t>
            </a:r>
            <a:r>
              <a:rPr lang="en-US" sz="1600" dirty="0">
                <a:solidFill>
                  <a:srgbClr val="002060"/>
                </a:solidFill>
              </a:rPr>
              <a:t> For </a:t>
            </a:r>
            <a:r>
              <a:rPr lang="en-US" sz="1600" b="1" u="sng" dirty="0">
                <a:solidFill>
                  <a:srgbClr val="002060"/>
                </a:solidFill>
              </a:rPr>
              <a:t>ye may all prophesy one by one</a:t>
            </a:r>
            <a:r>
              <a:rPr lang="en-US" sz="1600" dirty="0">
                <a:solidFill>
                  <a:srgbClr val="002060"/>
                </a:solidFill>
              </a:rPr>
              <a:t>, that all may learn, and all may </a:t>
            </a:r>
            <a:br>
              <a:rPr lang="en-US" sz="1600" dirty="0">
                <a:solidFill>
                  <a:srgbClr val="002060"/>
                </a:solidFill>
              </a:rPr>
            </a:br>
            <a:r>
              <a:rPr lang="en-US" sz="1600" dirty="0">
                <a:solidFill>
                  <a:srgbClr val="002060"/>
                </a:solidFill>
              </a:rPr>
              <a:t>be comforted.</a:t>
            </a:r>
          </a:p>
          <a:p>
            <a:r>
              <a:rPr lang="en-US" sz="1600" b="1" dirty="0">
                <a:solidFill>
                  <a:srgbClr val="002060"/>
                </a:solidFill>
              </a:rPr>
              <a:t>32</a:t>
            </a:r>
            <a:r>
              <a:rPr lang="en-US" sz="1600" dirty="0">
                <a:solidFill>
                  <a:srgbClr val="002060"/>
                </a:solidFill>
              </a:rPr>
              <a:t> And the spirits of the prophets are subject to the prophets.</a:t>
            </a:r>
          </a:p>
          <a:p>
            <a:r>
              <a:rPr lang="en-US" sz="1600" b="1" dirty="0">
                <a:solidFill>
                  <a:srgbClr val="002060"/>
                </a:solidFill>
              </a:rPr>
              <a:t>33</a:t>
            </a:r>
            <a:r>
              <a:rPr lang="en-US" sz="1600" dirty="0">
                <a:solidFill>
                  <a:srgbClr val="002060"/>
                </a:solidFill>
              </a:rPr>
              <a:t> For </a:t>
            </a:r>
            <a:r>
              <a:rPr lang="en-US" sz="1600" b="1" u="sng" dirty="0">
                <a:solidFill>
                  <a:srgbClr val="0000CC"/>
                </a:solidFill>
              </a:rPr>
              <a:t>Yahuah</a:t>
            </a:r>
            <a:r>
              <a:rPr lang="en-US" sz="1600" b="1" u="sng" dirty="0">
                <a:solidFill>
                  <a:srgbClr val="002060"/>
                </a:solidFill>
              </a:rPr>
              <a:t> is not </a:t>
            </a:r>
            <a:r>
              <a:rPr lang="en-US" sz="1600" b="1" i="1" u="sng" dirty="0">
                <a:solidFill>
                  <a:srgbClr val="002060"/>
                </a:solidFill>
              </a:rPr>
              <a:t>the author </a:t>
            </a:r>
            <a:r>
              <a:rPr lang="en-US" sz="1600" b="1" u="sng" dirty="0">
                <a:solidFill>
                  <a:srgbClr val="002060"/>
                </a:solidFill>
              </a:rPr>
              <a:t>of confusion</a:t>
            </a:r>
            <a:r>
              <a:rPr lang="en-US" sz="1600" dirty="0">
                <a:solidFill>
                  <a:srgbClr val="002060"/>
                </a:solidFill>
              </a:rPr>
              <a:t>, but of peace, as in all churches of the saints.</a:t>
            </a:r>
          </a:p>
          <a:p>
            <a:endParaRPr lang="en-US" sz="1600" dirty="0">
              <a:solidFill>
                <a:srgbClr val="002060"/>
              </a:solidFill>
            </a:endParaRPr>
          </a:p>
        </p:txBody>
      </p:sp>
      <p:sp>
        <p:nvSpPr>
          <p:cNvPr id="10" name="Content Placeholder 2"/>
          <p:cNvSpPr txBox="1">
            <a:spLocks/>
          </p:cNvSpPr>
          <p:nvPr/>
        </p:nvSpPr>
        <p:spPr>
          <a:xfrm>
            <a:off x="1222513" y="138828"/>
            <a:ext cx="10006476" cy="468745"/>
          </a:xfrm>
          <a:prstGeom prst="homePlate">
            <a:avLst>
              <a:gd name="adj" fmla="val 54574"/>
            </a:avLst>
          </a:prstGeom>
          <a:solidFill>
            <a:schemeClr val="tx2">
              <a:lumMod val="20000"/>
              <a:lumOff val="80000"/>
            </a:schemeClr>
          </a:solidFill>
          <a:ln w="57150">
            <a:solidFill>
              <a:srgbClr val="008080"/>
            </a:solidFill>
          </a:ln>
          <a:effectLst>
            <a:outerShdw blurRad="190500" dist="228600" dir="2700000" algn="ctr">
              <a:srgbClr val="000000">
                <a:alpha val="30000"/>
              </a:srgbClr>
            </a:outerShdw>
          </a:effectLst>
        </p:spPr>
        <p:txBody>
          <a:bodyPr vert="horz" lIns="91440" tIns="45720" rIns="91440" bIns="45720" rtlCol="0" anchor="ctr">
            <a:normAutofit fontScale="92500" lnSpcReduction="10000"/>
            <a:sp3d extrusionH="57150">
              <a:bevelT w="38100" h="38100"/>
            </a:sp3d>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lgn="ctr">
              <a:buNone/>
            </a:pPr>
            <a:r>
              <a:rPr lang="en-US" b="1" dirty="0">
                <a:solidFill>
                  <a:srgbClr val="FF0000"/>
                </a:solidFill>
                <a:latin typeface="Comic Sans MS" pitchFamily="66" charset="0"/>
              </a:rPr>
              <a:t>1 </a:t>
            </a:r>
            <a:r>
              <a:rPr lang="en-US" b="1" dirty="0" err="1">
                <a:solidFill>
                  <a:srgbClr val="FF0000"/>
                </a:solidFill>
                <a:latin typeface="Comic Sans MS" pitchFamily="66" charset="0"/>
              </a:rPr>
              <a:t>Cor</a:t>
            </a:r>
            <a:r>
              <a:rPr lang="en-US" b="1" dirty="0">
                <a:solidFill>
                  <a:srgbClr val="FF0000"/>
                </a:solidFill>
                <a:latin typeface="Comic Sans MS" pitchFamily="66" charset="0"/>
              </a:rPr>
              <a:t> 14:26-35 </a:t>
            </a:r>
            <a:r>
              <a:rPr lang="en-US" b="1" dirty="0">
                <a:solidFill>
                  <a:srgbClr val="008080"/>
                </a:solidFill>
                <a:latin typeface="Comic Sans MS" pitchFamily="66" charset="0"/>
              </a:rPr>
              <a:t>– The Order of Assembly Meetings begins in </a:t>
            </a:r>
            <a:r>
              <a:rPr lang="en-US" b="1" dirty="0" err="1">
                <a:solidFill>
                  <a:srgbClr val="008080"/>
                </a:solidFill>
                <a:latin typeface="Comic Sans MS" pitchFamily="66" charset="0"/>
              </a:rPr>
              <a:t>vs</a:t>
            </a:r>
            <a:r>
              <a:rPr lang="en-US" b="1" dirty="0">
                <a:solidFill>
                  <a:srgbClr val="008080"/>
                </a:solidFill>
                <a:latin typeface="Comic Sans MS" pitchFamily="66" charset="0"/>
              </a:rPr>
              <a:t> 26:</a:t>
            </a:r>
          </a:p>
        </p:txBody>
      </p:sp>
      <p:sp>
        <p:nvSpPr>
          <p:cNvPr id="12" name="Content Placeholder 2"/>
          <p:cNvSpPr txBox="1">
            <a:spLocks/>
          </p:cNvSpPr>
          <p:nvPr/>
        </p:nvSpPr>
        <p:spPr>
          <a:xfrm>
            <a:off x="729671" y="724309"/>
            <a:ext cx="10963564" cy="618112"/>
          </a:xfrm>
          <a:prstGeom prst="rect">
            <a:avLst/>
          </a:prstGeom>
          <a:ln w="57150">
            <a:solidFill>
              <a:srgbClr val="008080"/>
            </a:solidFill>
          </a:ln>
          <a:scene3d>
            <a:camera prst="orthographicFront"/>
            <a:lightRig rig="threePt" dir="t"/>
          </a:scene3d>
          <a:sp3d>
            <a:bevelT prst="angle"/>
          </a:sp3d>
        </p:spPr>
        <p:txBody>
          <a:bodyPr vert="horz" lIns="91440" tIns="45720" rIns="91440" bIns="45720" rtlCol="0" anchor="b">
            <a:noAutofit/>
            <a:sp3d extrusionH="57150">
              <a:bevelT w="38100" h="38100" prst="angle"/>
            </a:sp3d>
          </a:bodyPr>
          <a:lstStyle>
            <a:lvl1pPr marL="0" indent="0" algn="l" defTabSz="914400" rtl="0" eaLnBrk="1" latinLnBrk="0" hangingPunct="1">
              <a:lnSpc>
                <a:spcPct val="90000"/>
              </a:lnSpc>
              <a:spcBef>
                <a:spcPts val="1000"/>
              </a:spcBef>
              <a:buSzPct val="125000"/>
              <a:buFont typeface="Arial" panose="020B0604020202020204" pitchFamily="34" charset="0"/>
              <a:buNone/>
              <a:defRPr sz="2400" b="0" kern="1200" cap="all" baseline="0">
                <a:solidFill>
                  <a:schemeClr val="tx1"/>
                </a:solidFill>
                <a:latin typeface="+mn-lt"/>
                <a:ea typeface="+mn-ea"/>
                <a:cs typeface="+mn-cs"/>
              </a:defRPr>
            </a:lvl1pPr>
            <a:lvl2pPr marL="457200" indent="0" algn="l" defTabSz="914400" rtl="0" eaLnBrk="1" latinLnBrk="0" hangingPunct="1">
              <a:lnSpc>
                <a:spcPct val="120000"/>
              </a:lnSpc>
              <a:spcBef>
                <a:spcPts val="500"/>
              </a:spcBef>
              <a:buSzPct val="125000"/>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120000"/>
              </a:lnSpc>
              <a:spcBef>
                <a:spcPts val="500"/>
              </a:spcBef>
              <a:buSzPct val="125000"/>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120000"/>
              </a:lnSpc>
              <a:spcBef>
                <a:spcPts val="500"/>
              </a:spcBef>
              <a:buSzPct val="125000"/>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120000"/>
              </a:lnSpc>
              <a:spcBef>
                <a:spcPts val="500"/>
              </a:spcBef>
              <a:buSzPct val="125000"/>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120000"/>
              </a:lnSpc>
              <a:spcBef>
                <a:spcPts val="500"/>
              </a:spcBef>
              <a:buSzPct val="125000"/>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120000"/>
              </a:lnSpc>
              <a:spcBef>
                <a:spcPts val="500"/>
              </a:spcBef>
              <a:buSzPct val="125000"/>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120000"/>
              </a:lnSpc>
              <a:spcBef>
                <a:spcPts val="500"/>
              </a:spcBef>
              <a:buSzPct val="125000"/>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120000"/>
              </a:lnSpc>
              <a:spcBef>
                <a:spcPts val="500"/>
              </a:spcBef>
              <a:buSzPct val="125000"/>
              <a:buFont typeface="Arial" panose="020B0604020202020204" pitchFamily="34" charset="0"/>
              <a:buNone/>
              <a:defRPr sz="1600" b="1" kern="1200">
                <a:solidFill>
                  <a:schemeClr val="tx1"/>
                </a:solidFill>
                <a:latin typeface="+mn-lt"/>
                <a:ea typeface="+mn-ea"/>
                <a:cs typeface="+mn-cs"/>
              </a:defRPr>
            </a:lvl9pPr>
          </a:lstStyle>
          <a:p>
            <a:pPr algn="ctr"/>
            <a:r>
              <a:rPr lang="en-US" sz="2000" cap="none" dirty="0">
                <a:solidFill>
                  <a:srgbClr val="002060"/>
                </a:solidFill>
              </a:rPr>
              <a:t>26 How is it then, brethren? When ye come together, everyone of you </a:t>
            </a:r>
            <a:r>
              <a:rPr lang="en-US" sz="2000" cap="none" dirty="0">
                <a:solidFill>
                  <a:srgbClr val="C00000"/>
                </a:solidFill>
              </a:rPr>
              <a:t>[1]</a:t>
            </a:r>
            <a:r>
              <a:rPr lang="en-US" sz="2000" cap="none" dirty="0">
                <a:solidFill>
                  <a:srgbClr val="002060"/>
                </a:solidFill>
              </a:rPr>
              <a:t> hath a psalm, </a:t>
            </a:r>
            <a:r>
              <a:rPr lang="en-US" sz="2000" cap="none" dirty="0">
                <a:solidFill>
                  <a:srgbClr val="C00000"/>
                </a:solidFill>
              </a:rPr>
              <a:t>[2]</a:t>
            </a:r>
            <a:r>
              <a:rPr lang="en-US" sz="2000" cap="none" dirty="0">
                <a:solidFill>
                  <a:srgbClr val="002060"/>
                </a:solidFill>
              </a:rPr>
              <a:t> hath a doctrine, </a:t>
            </a:r>
            <a:br>
              <a:rPr lang="en-US" sz="2000" cap="none" dirty="0">
                <a:solidFill>
                  <a:srgbClr val="002060"/>
                </a:solidFill>
              </a:rPr>
            </a:br>
            <a:r>
              <a:rPr lang="en-US" sz="2000" cap="none" dirty="0">
                <a:solidFill>
                  <a:srgbClr val="C00000"/>
                </a:solidFill>
              </a:rPr>
              <a:t>[3]</a:t>
            </a:r>
            <a:r>
              <a:rPr lang="en-US" sz="2000" cap="none" dirty="0">
                <a:solidFill>
                  <a:srgbClr val="002060"/>
                </a:solidFill>
              </a:rPr>
              <a:t> hath a tongue, </a:t>
            </a:r>
            <a:r>
              <a:rPr lang="en-US" sz="2000" cap="none" dirty="0">
                <a:solidFill>
                  <a:srgbClr val="C00000"/>
                </a:solidFill>
              </a:rPr>
              <a:t>[4]</a:t>
            </a:r>
            <a:r>
              <a:rPr lang="en-US" sz="2000" cap="none" dirty="0">
                <a:solidFill>
                  <a:srgbClr val="002060"/>
                </a:solidFill>
              </a:rPr>
              <a:t> hath a revelation, </a:t>
            </a:r>
            <a:r>
              <a:rPr lang="en-US" sz="2000" cap="none" dirty="0">
                <a:solidFill>
                  <a:srgbClr val="C00000"/>
                </a:solidFill>
              </a:rPr>
              <a:t>[5]</a:t>
            </a:r>
            <a:r>
              <a:rPr lang="en-US" sz="2000" cap="none" dirty="0">
                <a:solidFill>
                  <a:srgbClr val="002060"/>
                </a:solidFill>
              </a:rPr>
              <a:t> hath an interpretation.  Let all things be done unto edifying.</a:t>
            </a:r>
          </a:p>
        </p:txBody>
      </p:sp>
      <p:sp>
        <p:nvSpPr>
          <p:cNvPr id="9" name="Text Placeholder 7"/>
          <p:cNvSpPr>
            <a:spLocks noGrp="1"/>
          </p:cNvSpPr>
          <p:nvPr>
            <p:ph type="body" sz="half" idx="17"/>
          </p:nvPr>
        </p:nvSpPr>
        <p:spPr>
          <a:xfrm>
            <a:off x="8103139" y="1449424"/>
            <a:ext cx="3589507" cy="5525311"/>
          </a:xfrm>
        </p:spPr>
        <p:txBody>
          <a:bodyPr>
            <a:normAutofit/>
            <a:scene3d>
              <a:camera prst="orthographicFront"/>
              <a:lightRig rig="threePt" dir="t"/>
            </a:scene3d>
            <a:sp3d extrusionH="57150">
              <a:bevelT w="38100" h="38100" prst="angle"/>
            </a:sp3d>
          </a:bodyPr>
          <a:lstStyle/>
          <a:p>
            <a:pPr algn="ctr"/>
            <a:r>
              <a:rPr lang="en-US" sz="1800" b="1" dirty="0">
                <a:solidFill>
                  <a:srgbClr val="002060"/>
                </a:solidFill>
                <a:latin typeface="Comic Sans MS" pitchFamily="66" charset="0"/>
              </a:rPr>
              <a:t>To Keep Order in the Assembly, </a:t>
            </a:r>
            <a:r>
              <a:rPr lang="en-US" sz="1800" b="1" dirty="0">
                <a:solidFill>
                  <a:srgbClr val="FF0000"/>
                </a:solidFill>
                <a:latin typeface="Comic Sans MS" pitchFamily="66" charset="0"/>
              </a:rPr>
              <a:t>women</a:t>
            </a:r>
            <a:r>
              <a:rPr lang="en-US" sz="1800" b="1" dirty="0">
                <a:solidFill>
                  <a:srgbClr val="002060"/>
                </a:solidFill>
                <a:latin typeface="Comic Sans MS" pitchFamily="66" charset="0"/>
              </a:rPr>
              <a:t> that have questions for their husbands are to </a:t>
            </a:r>
            <a:r>
              <a:rPr lang="en-US" sz="1800" b="1" dirty="0">
                <a:solidFill>
                  <a:srgbClr val="FF0000"/>
                </a:solidFill>
                <a:latin typeface="Comic Sans MS" pitchFamily="66" charset="0"/>
              </a:rPr>
              <a:t>seek these answers </a:t>
            </a:r>
            <a:br>
              <a:rPr lang="en-US" sz="1800" b="1" dirty="0">
                <a:solidFill>
                  <a:srgbClr val="FF0000"/>
                </a:solidFill>
                <a:latin typeface="Comic Sans MS" pitchFamily="66" charset="0"/>
              </a:rPr>
            </a:br>
            <a:r>
              <a:rPr lang="en-US" sz="1800" b="1" dirty="0">
                <a:solidFill>
                  <a:srgbClr val="FF0000"/>
                </a:solidFill>
                <a:latin typeface="Comic Sans MS" pitchFamily="66" charset="0"/>
              </a:rPr>
              <a:t>at home to avoid additional confusion </a:t>
            </a:r>
            <a:r>
              <a:rPr lang="en-US" sz="1800" b="1" dirty="0">
                <a:solidFill>
                  <a:srgbClr val="002060"/>
                </a:solidFill>
                <a:latin typeface="Comic Sans MS" pitchFamily="66" charset="0"/>
              </a:rPr>
              <a:t>to whoever </a:t>
            </a:r>
            <a:br>
              <a:rPr lang="en-US" sz="1800" b="1" dirty="0">
                <a:solidFill>
                  <a:srgbClr val="002060"/>
                </a:solidFill>
                <a:latin typeface="Comic Sans MS" pitchFamily="66" charset="0"/>
              </a:rPr>
            </a:br>
            <a:r>
              <a:rPr lang="en-US" sz="1800" b="1" dirty="0">
                <a:solidFill>
                  <a:srgbClr val="002060"/>
                </a:solidFill>
                <a:latin typeface="Comic Sans MS" pitchFamily="66" charset="0"/>
              </a:rPr>
              <a:t>is speaking.</a:t>
            </a:r>
          </a:p>
          <a:p>
            <a:r>
              <a:rPr lang="en-US" sz="1600" b="1" dirty="0">
                <a:solidFill>
                  <a:srgbClr val="002060"/>
                </a:solidFill>
              </a:rPr>
              <a:t>34</a:t>
            </a:r>
            <a:r>
              <a:rPr lang="en-US" sz="1600" dirty="0">
                <a:solidFill>
                  <a:srgbClr val="002060"/>
                </a:solidFill>
              </a:rPr>
              <a:t> Let your </a:t>
            </a:r>
            <a:r>
              <a:rPr lang="en-US" sz="1600" b="1" u="sng" dirty="0">
                <a:solidFill>
                  <a:srgbClr val="FF0000"/>
                </a:solidFill>
              </a:rPr>
              <a:t>women keep silence</a:t>
            </a:r>
            <a:r>
              <a:rPr lang="en-US" sz="1600" dirty="0">
                <a:solidFill>
                  <a:srgbClr val="FF0000"/>
                </a:solidFill>
              </a:rPr>
              <a:t> </a:t>
            </a:r>
            <a:r>
              <a:rPr lang="en-US" sz="1600" dirty="0">
                <a:solidFill>
                  <a:srgbClr val="002060"/>
                </a:solidFill>
              </a:rPr>
              <a:t>in the churches: for it is not permitted unto them to speak; but </a:t>
            </a:r>
            <a:r>
              <a:rPr lang="en-US" sz="1600" b="1" dirty="0" smtClean="0">
                <a:solidFill>
                  <a:srgbClr val="FF0000"/>
                </a:solidFill>
              </a:rPr>
              <a:t>to be in submission</a:t>
            </a:r>
            <a:r>
              <a:rPr lang="en-US" sz="1600" dirty="0" smtClean="0">
                <a:solidFill>
                  <a:srgbClr val="FF0000"/>
                </a:solidFill>
              </a:rPr>
              <a:t>, </a:t>
            </a:r>
            <a:r>
              <a:rPr lang="en-US" sz="1600" dirty="0" smtClean="0">
                <a:solidFill>
                  <a:srgbClr val="002060"/>
                </a:solidFill>
              </a:rPr>
              <a:t>as </a:t>
            </a:r>
            <a:r>
              <a:rPr lang="en-US" sz="1600" dirty="0">
                <a:solidFill>
                  <a:srgbClr val="002060"/>
                </a:solidFill>
              </a:rPr>
              <a:t>also </a:t>
            </a:r>
            <a:r>
              <a:rPr lang="en-US" sz="1600" dirty="0" smtClean="0">
                <a:solidFill>
                  <a:srgbClr val="002060"/>
                </a:solidFill>
              </a:rPr>
              <a:t>the law says.</a:t>
            </a:r>
            <a:endParaRPr lang="en-US" sz="1600" dirty="0">
              <a:solidFill>
                <a:srgbClr val="002060"/>
              </a:solidFill>
            </a:endParaRPr>
          </a:p>
          <a:p>
            <a:r>
              <a:rPr lang="en-US" sz="1600" b="1" dirty="0">
                <a:solidFill>
                  <a:srgbClr val="002060"/>
                </a:solidFill>
              </a:rPr>
              <a:t>35</a:t>
            </a:r>
            <a:r>
              <a:rPr lang="en-US" sz="1600" dirty="0">
                <a:solidFill>
                  <a:srgbClr val="002060"/>
                </a:solidFill>
              </a:rPr>
              <a:t> And if they will learn any thing,</a:t>
            </a:r>
            <a:br>
              <a:rPr lang="en-US" sz="1600" dirty="0">
                <a:solidFill>
                  <a:srgbClr val="002060"/>
                </a:solidFill>
              </a:rPr>
            </a:br>
            <a:r>
              <a:rPr lang="en-US" sz="1600" b="1" u="sng" dirty="0" smtClean="0">
                <a:solidFill>
                  <a:srgbClr val="002060"/>
                </a:solidFill>
              </a:rPr>
              <a:t>let </a:t>
            </a:r>
            <a:r>
              <a:rPr lang="en-US" sz="1600" b="1" u="sng" dirty="0">
                <a:solidFill>
                  <a:srgbClr val="002060"/>
                </a:solidFill>
              </a:rPr>
              <a:t>them ask their husbands at home</a:t>
            </a:r>
            <a:r>
              <a:rPr lang="en-US" sz="1600" dirty="0">
                <a:solidFill>
                  <a:srgbClr val="002060"/>
                </a:solidFill>
              </a:rPr>
              <a:t>: </a:t>
            </a:r>
            <a:br>
              <a:rPr lang="en-US" sz="1600" dirty="0">
                <a:solidFill>
                  <a:srgbClr val="002060"/>
                </a:solidFill>
              </a:rPr>
            </a:br>
            <a:r>
              <a:rPr lang="en-US" sz="1600" dirty="0">
                <a:solidFill>
                  <a:srgbClr val="002060"/>
                </a:solidFill>
              </a:rPr>
              <a:t>for it is a shame for women to speak in the church.</a:t>
            </a:r>
          </a:p>
          <a:p>
            <a:endParaRPr lang="en-US" dirty="0">
              <a:solidFill>
                <a:srgbClr val="002060"/>
              </a:solidFill>
            </a:endParaRPr>
          </a:p>
        </p:txBody>
      </p:sp>
    </p:spTree>
    <p:extLst>
      <p:ext uri="{BB962C8B-B14F-4D97-AF65-F5344CB8AC3E}">
        <p14:creationId xmlns:p14="http://schemas.microsoft.com/office/powerpoint/2010/main" val="294969113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p:cTn id="7"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7">
                                            <p:txEl>
                                              <p:pRg st="0" end="0"/>
                                            </p:txEl>
                                          </p:spTgt>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 calcmode="lin" valueType="num">
                                      <p:cBhvr>
                                        <p:cTn id="12" dur="500" fill="hold"/>
                                        <p:tgtEl>
                                          <p:spTgt spid="7">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7">
                                            <p:txEl>
                                              <p:pRg st="1" end="1"/>
                                            </p:txEl>
                                          </p:spTgt>
                                        </p:tgtEl>
                                        <p:attrNameLst>
                                          <p:attrName>ppt_h</p:attrName>
                                        </p:attrNameLst>
                                      </p:cBhvr>
                                      <p:tavLst>
                                        <p:tav tm="0">
                                          <p:val>
                                            <p:fltVal val="0"/>
                                          </p:val>
                                        </p:tav>
                                        <p:tav tm="100000">
                                          <p:val>
                                            <p:strVal val="#ppt_h"/>
                                          </p:val>
                                        </p:tav>
                                      </p:tavLst>
                                    </p:anim>
                                    <p:animEffect transition="in" filter="fade">
                                      <p:cBhvr>
                                        <p:cTn id="14" dur="500"/>
                                        <p:tgtEl>
                                          <p:spTgt spid="7">
                                            <p:txEl>
                                              <p:pRg st="1" end="1"/>
                                            </p:txEl>
                                          </p:spTgt>
                                        </p:tgtEl>
                                      </p:cBhvr>
                                    </p:animEffect>
                                  </p:childTnLst>
                                </p:cTn>
                              </p:par>
                              <p:par>
                                <p:cTn id="15" presetID="53" presetClass="entr" presetSubtype="16" fill="hold" nodeType="with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 calcmode="lin" valueType="num">
                                      <p:cBhvr>
                                        <p:cTn id="17" dur="500" fill="hold"/>
                                        <p:tgtEl>
                                          <p:spTgt spid="7">
                                            <p:txEl>
                                              <p:pRg st="2" end="2"/>
                                            </p:txEl>
                                          </p:spTgt>
                                        </p:tgtEl>
                                        <p:attrNameLst>
                                          <p:attrName>ppt_w</p:attrName>
                                        </p:attrNameLst>
                                      </p:cBhvr>
                                      <p:tavLst>
                                        <p:tav tm="0">
                                          <p:val>
                                            <p:fltVal val="0"/>
                                          </p:val>
                                        </p:tav>
                                        <p:tav tm="100000">
                                          <p:val>
                                            <p:strVal val="#ppt_w"/>
                                          </p:val>
                                        </p:tav>
                                      </p:tavLst>
                                    </p:anim>
                                    <p:anim calcmode="lin" valueType="num">
                                      <p:cBhvr>
                                        <p:cTn id="18" dur="500" fill="hold"/>
                                        <p:tgtEl>
                                          <p:spTgt spid="7">
                                            <p:txEl>
                                              <p:pRg st="2" end="2"/>
                                            </p:txEl>
                                          </p:spTgt>
                                        </p:tgtEl>
                                        <p:attrNameLst>
                                          <p:attrName>ppt_h</p:attrName>
                                        </p:attrNameLst>
                                      </p:cBhvr>
                                      <p:tavLst>
                                        <p:tav tm="0">
                                          <p:val>
                                            <p:fltVal val="0"/>
                                          </p:val>
                                        </p:tav>
                                        <p:tav tm="100000">
                                          <p:val>
                                            <p:strVal val="#ppt_h"/>
                                          </p:val>
                                        </p:tav>
                                      </p:tavLst>
                                    </p:anim>
                                    <p:animEffect transition="in" filter="fade">
                                      <p:cBhvr>
                                        <p:cTn id="19" dur="500"/>
                                        <p:tgtEl>
                                          <p:spTgt spid="7">
                                            <p:txEl>
                                              <p:pRg st="2" end="2"/>
                                            </p:txEl>
                                          </p:spTgt>
                                        </p:tgtEl>
                                      </p:cBhvr>
                                    </p:animEffect>
                                  </p:childTnLst>
                                </p:cTn>
                              </p:par>
                              <p:par>
                                <p:cTn id="20" presetID="53" presetClass="entr" presetSubtype="16" fill="hold" nodeType="with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 calcmode="lin" valueType="num">
                                      <p:cBhvr>
                                        <p:cTn id="22" dur="500" fill="hold"/>
                                        <p:tgtEl>
                                          <p:spTgt spid="7">
                                            <p:txEl>
                                              <p:pRg st="3" end="3"/>
                                            </p:txEl>
                                          </p:spTgt>
                                        </p:tgtEl>
                                        <p:attrNameLst>
                                          <p:attrName>ppt_w</p:attrName>
                                        </p:attrNameLst>
                                      </p:cBhvr>
                                      <p:tavLst>
                                        <p:tav tm="0">
                                          <p:val>
                                            <p:fltVal val="0"/>
                                          </p:val>
                                        </p:tav>
                                        <p:tav tm="100000">
                                          <p:val>
                                            <p:strVal val="#ppt_w"/>
                                          </p:val>
                                        </p:tav>
                                      </p:tavLst>
                                    </p:anim>
                                    <p:anim calcmode="lin" valueType="num">
                                      <p:cBhvr>
                                        <p:cTn id="23" dur="500" fill="hold"/>
                                        <p:tgtEl>
                                          <p:spTgt spid="7">
                                            <p:txEl>
                                              <p:pRg st="3" end="3"/>
                                            </p:txEl>
                                          </p:spTgt>
                                        </p:tgtEl>
                                        <p:attrNameLst>
                                          <p:attrName>ppt_h</p:attrName>
                                        </p:attrNameLst>
                                      </p:cBhvr>
                                      <p:tavLst>
                                        <p:tav tm="0">
                                          <p:val>
                                            <p:fltVal val="0"/>
                                          </p:val>
                                        </p:tav>
                                        <p:tav tm="100000">
                                          <p:val>
                                            <p:strVal val="#ppt_h"/>
                                          </p:val>
                                        </p:tav>
                                      </p:tavLst>
                                    </p:anim>
                                    <p:animEffect transition="in" filter="fade">
                                      <p:cBhvr>
                                        <p:cTn id="24" dur="500"/>
                                        <p:tgtEl>
                                          <p:spTgt spid="7">
                                            <p:txEl>
                                              <p:pRg st="3" end="3"/>
                                            </p:txEl>
                                          </p:spTgt>
                                        </p:tgtEl>
                                      </p:cBhvr>
                                    </p:animEffect>
                                  </p:childTnLst>
                                </p:cTn>
                              </p:par>
                              <p:par>
                                <p:cTn id="25" presetID="53" presetClass="entr" presetSubtype="16" fill="hold" nodeType="with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 calcmode="lin" valueType="num">
                                      <p:cBhvr>
                                        <p:cTn id="27" dur="500" fill="hold"/>
                                        <p:tgtEl>
                                          <p:spTgt spid="7">
                                            <p:txEl>
                                              <p:pRg st="4" end="4"/>
                                            </p:txEl>
                                          </p:spTgt>
                                        </p:tgtEl>
                                        <p:attrNameLst>
                                          <p:attrName>ppt_w</p:attrName>
                                        </p:attrNameLst>
                                      </p:cBhvr>
                                      <p:tavLst>
                                        <p:tav tm="0">
                                          <p:val>
                                            <p:fltVal val="0"/>
                                          </p:val>
                                        </p:tav>
                                        <p:tav tm="100000">
                                          <p:val>
                                            <p:strVal val="#ppt_w"/>
                                          </p:val>
                                        </p:tav>
                                      </p:tavLst>
                                    </p:anim>
                                    <p:anim calcmode="lin" valueType="num">
                                      <p:cBhvr>
                                        <p:cTn id="28" dur="500" fill="hold"/>
                                        <p:tgtEl>
                                          <p:spTgt spid="7">
                                            <p:txEl>
                                              <p:pRg st="4" end="4"/>
                                            </p:txEl>
                                          </p:spTgt>
                                        </p:tgtEl>
                                        <p:attrNameLst>
                                          <p:attrName>ppt_h</p:attrName>
                                        </p:attrNameLst>
                                      </p:cBhvr>
                                      <p:tavLst>
                                        <p:tav tm="0">
                                          <p:val>
                                            <p:fltVal val="0"/>
                                          </p:val>
                                        </p:tav>
                                        <p:tav tm="100000">
                                          <p:val>
                                            <p:strVal val="#ppt_h"/>
                                          </p:val>
                                        </p:tav>
                                      </p:tavLst>
                                    </p:anim>
                                    <p:animEffect transition="in" filter="fade">
                                      <p:cBhvr>
                                        <p:cTn id="29" dur="500"/>
                                        <p:tgtEl>
                                          <p:spTgt spid="7">
                                            <p:txEl>
                                              <p:pRg st="4" end="4"/>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9">
                                            <p:txEl>
                                              <p:pRg st="0" end="0"/>
                                            </p:txEl>
                                          </p:spTgt>
                                        </p:tgtEl>
                                        <p:attrNameLst>
                                          <p:attrName>style.visibility</p:attrName>
                                        </p:attrNameLst>
                                      </p:cBhvr>
                                      <p:to>
                                        <p:strVal val="visible"/>
                                      </p:to>
                                    </p:set>
                                    <p:anim calcmode="lin" valueType="num">
                                      <p:cBhvr>
                                        <p:cTn id="34" dur="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35" dur="500" fill="hold"/>
                                        <p:tgtEl>
                                          <p:spTgt spid="9">
                                            <p:txEl>
                                              <p:pRg st="0" end="0"/>
                                            </p:txEl>
                                          </p:spTgt>
                                        </p:tgtEl>
                                        <p:attrNameLst>
                                          <p:attrName>ppt_h</p:attrName>
                                        </p:attrNameLst>
                                      </p:cBhvr>
                                      <p:tavLst>
                                        <p:tav tm="0">
                                          <p:val>
                                            <p:fltVal val="0"/>
                                          </p:val>
                                        </p:tav>
                                        <p:tav tm="100000">
                                          <p:val>
                                            <p:strVal val="#ppt_h"/>
                                          </p:val>
                                        </p:tav>
                                      </p:tavLst>
                                    </p:anim>
                                    <p:animEffect transition="in" filter="fade">
                                      <p:cBhvr>
                                        <p:cTn id="36" dur="500"/>
                                        <p:tgtEl>
                                          <p:spTgt spid="9">
                                            <p:txEl>
                                              <p:pRg st="0" end="0"/>
                                            </p:txEl>
                                          </p:spTgt>
                                        </p:tgtEl>
                                      </p:cBhvr>
                                    </p:animEffect>
                                  </p:childTnLst>
                                </p:cTn>
                              </p:par>
                              <p:par>
                                <p:cTn id="37" presetID="53" presetClass="entr" presetSubtype="16" fill="hold" nodeType="withEffect">
                                  <p:stCondLst>
                                    <p:cond delay="0"/>
                                  </p:stCondLst>
                                  <p:childTnLst>
                                    <p:set>
                                      <p:cBhvr>
                                        <p:cTn id="38" dur="1" fill="hold">
                                          <p:stCondLst>
                                            <p:cond delay="0"/>
                                          </p:stCondLst>
                                        </p:cTn>
                                        <p:tgtEl>
                                          <p:spTgt spid="9">
                                            <p:txEl>
                                              <p:pRg st="1" end="1"/>
                                            </p:txEl>
                                          </p:spTgt>
                                        </p:tgtEl>
                                        <p:attrNameLst>
                                          <p:attrName>style.visibility</p:attrName>
                                        </p:attrNameLst>
                                      </p:cBhvr>
                                      <p:to>
                                        <p:strVal val="visible"/>
                                      </p:to>
                                    </p:set>
                                    <p:anim calcmode="lin" valueType="num">
                                      <p:cBhvr>
                                        <p:cTn id="39" dur="500" fill="hold"/>
                                        <p:tgtEl>
                                          <p:spTgt spid="9">
                                            <p:txEl>
                                              <p:pRg st="1" end="1"/>
                                            </p:txEl>
                                          </p:spTgt>
                                        </p:tgtEl>
                                        <p:attrNameLst>
                                          <p:attrName>ppt_w</p:attrName>
                                        </p:attrNameLst>
                                      </p:cBhvr>
                                      <p:tavLst>
                                        <p:tav tm="0">
                                          <p:val>
                                            <p:fltVal val="0"/>
                                          </p:val>
                                        </p:tav>
                                        <p:tav tm="100000">
                                          <p:val>
                                            <p:strVal val="#ppt_w"/>
                                          </p:val>
                                        </p:tav>
                                      </p:tavLst>
                                    </p:anim>
                                    <p:anim calcmode="lin" valueType="num">
                                      <p:cBhvr>
                                        <p:cTn id="40" dur="500" fill="hold"/>
                                        <p:tgtEl>
                                          <p:spTgt spid="9">
                                            <p:txEl>
                                              <p:pRg st="1" end="1"/>
                                            </p:txEl>
                                          </p:spTgt>
                                        </p:tgtEl>
                                        <p:attrNameLst>
                                          <p:attrName>ppt_h</p:attrName>
                                        </p:attrNameLst>
                                      </p:cBhvr>
                                      <p:tavLst>
                                        <p:tav tm="0">
                                          <p:val>
                                            <p:fltVal val="0"/>
                                          </p:val>
                                        </p:tav>
                                        <p:tav tm="100000">
                                          <p:val>
                                            <p:strVal val="#ppt_h"/>
                                          </p:val>
                                        </p:tav>
                                      </p:tavLst>
                                    </p:anim>
                                    <p:animEffect transition="in" filter="fade">
                                      <p:cBhvr>
                                        <p:cTn id="41" dur="500"/>
                                        <p:tgtEl>
                                          <p:spTgt spid="9">
                                            <p:txEl>
                                              <p:pRg st="1" end="1"/>
                                            </p:txEl>
                                          </p:spTgt>
                                        </p:tgtEl>
                                      </p:cBhvr>
                                    </p:animEffect>
                                  </p:childTnLst>
                                </p:cTn>
                              </p:par>
                              <p:par>
                                <p:cTn id="42" presetID="53" presetClass="entr" presetSubtype="16" fill="hold" nodeType="withEffect">
                                  <p:stCondLst>
                                    <p:cond delay="0"/>
                                  </p:stCondLst>
                                  <p:childTnLst>
                                    <p:set>
                                      <p:cBhvr>
                                        <p:cTn id="43" dur="1" fill="hold">
                                          <p:stCondLst>
                                            <p:cond delay="0"/>
                                          </p:stCondLst>
                                        </p:cTn>
                                        <p:tgtEl>
                                          <p:spTgt spid="9">
                                            <p:txEl>
                                              <p:pRg st="2" end="2"/>
                                            </p:txEl>
                                          </p:spTgt>
                                        </p:tgtEl>
                                        <p:attrNameLst>
                                          <p:attrName>style.visibility</p:attrName>
                                        </p:attrNameLst>
                                      </p:cBhvr>
                                      <p:to>
                                        <p:strVal val="visible"/>
                                      </p:to>
                                    </p:set>
                                    <p:anim calcmode="lin" valueType="num">
                                      <p:cBhvr>
                                        <p:cTn id="44" dur="500" fill="hold"/>
                                        <p:tgtEl>
                                          <p:spTgt spid="9">
                                            <p:txEl>
                                              <p:pRg st="2" end="2"/>
                                            </p:txEl>
                                          </p:spTgt>
                                        </p:tgtEl>
                                        <p:attrNameLst>
                                          <p:attrName>ppt_w</p:attrName>
                                        </p:attrNameLst>
                                      </p:cBhvr>
                                      <p:tavLst>
                                        <p:tav tm="0">
                                          <p:val>
                                            <p:fltVal val="0"/>
                                          </p:val>
                                        </p:tav>
                                        <p:tav tm="100000">
                                          <p:val>
                                            <p:strVal val="#ppt_w"/>
                                          </p:val>
                                        </p:tav>
                                      </p:tavLst>
                                    </p:anim>
                                    <p:anim calcmode="lin" valueType="num">
                                      <p:cBhvr>
                                        <p:cTn id="45" dur="500" fill="hold"/>
                                        <p:tgtEl>
                                          <p:spTgt spid="9">
                                            <p:txEl>
                                              <p:pRg st="2" end="2"/>
                                            </p:txEl>
                                          </p:spTgt>
                                        </p:tgtEl>
                                        <p:attrNameLst>
                                          <p:attrName>ppt_h</p:attrName>
                                        </p:attrNameLst>
                                      </p:cBhvr>
                                      <p:tavLst>
                                        <p:tav tm="0">
                                          <p:val>
                                            <p:fltVal val="0"/>
                                          </p:val>
                                        </p:tav>
                                        <p:tav tm="100000">
                                          <p:val>
                                            <p:strVal val="#ppt_h"/>
                                          </p:val>
                                        </p:tav>
                                      </p:tavLst>
                                    </p:anim>
                                    <p:animEffect transition="in" filter="fade">
                                      <p:cBhvr>
                                        <p:cTn id="46"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flip="none" rotWithShape="1">
          <a:gsLst>
            <a:gs pos="30000">
              <a:schemeClr val="accent5">
                <a:lumMod val="40000"/>
                <a:lumOff val="60000"/>
              </a:schemeClr>
            </a:gs>
            <a:gs pos="50000">
              <a:schemeClr val="accent2">
                <a:lumMod val="60000"/>
                <a:lumOff val="40000"/>
              </a:schemeClr>
            </a:gs>
            <a:gs pos="87000">
              <a:schemeClr val="accent4">
                <a:lumMod val="20000"/>
                <a:lumOff val="8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13" name="Slide Number Placeholder 1"/>
          <p:cNvSpPr txBox="1">
            <a:spLocks/>
          </p:cNvSpPr>
          <p:nvPr/>
        </p:nvSpPr>
        <p:spPr>
          <a:xfrm>
            <a:off x="9262584" y="6330804"/>
            <a:ext cx="2844800" cy="365125"/>
          </a:xfrm>
          <a:prstGeom prst="rect">
            <a:avLst/>
          </a:prstGeom>
          <a:ln>
            <a:noFill/>
          </a:ln>
        </p:spPr>
        <p:txBody>
          <a:bodyPr vert="horz" lIns="91440" tIns="45720" rIns="91440" bIns="45720" rtlCol="0" anchor="ctr"/>
          <a:lstStyle>
            <a:defPPr>
              <a:defRPr lang="en-US"/>
            </a:defPPr>
            <a:lvl1pPr marL="0" algn="r" defTabSz="457200" rtl="0" eaLnBrk="1" latinLnBrk="0" hangingPunct="1">
              <a:defRPr sz="105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9EA9ADF-BF16-47CA-967F-74531E511AEB}" type="slidenum">
              <a:rPr lang="en-US" sz="1200" smtClean="0">
                <a:ln>
                  <a:solidFill>
                    <a:srgbClr val="002060"/>
                  </a:solidFill>
                </a:ln>
                <a:solidFill>
                  <a:srgbClr val="0070C0"/>
                </a:solidFill>
              </a:rPr>
              <a:pPr/>
              <a:t>26</a:t>
            </a:fld>
            <a:endParaRPr lang="en-US" dirty="0">
              <a:ln>
                <a:solidFill>
                  <a:srgbClr val="002060"/>
                </a:solidFill>
              </a:ln>
              <a:solidFill>
                <a:srgbClr val="0070C0"/>
              </a:solidFill>
            </a:endParaRPr>
          </a:p>
        </p:txBody>
      </p:sp>
      <p:sp>
        <p:nvSpPr>
          <p:cNvPr id="6" name="Pentagon 5"/>
          <p:cNvSpPr/>
          <p:nvPr/>
        </p:nvSpPr>
        <p:spPr>
          <a:xfrm>
            <a:off x="1578147" y="193964"/>
            <a:ext cx="9237634" cy="729673"/>
          </a:xfrm>
          <a:prstGeom prst="homePlate">
            <a:avLst/>
          </a:prstGeom>
          <a:solidFill>
            <a:schemeClr val="accent2">
              <a:lumMod val="40000"/>
              <a:lumOff val="60000"/>
            </a:schemeClr>
          </a:solidFill>
          <a:ln w="38100">
            <a:solidFill>
              <a:schemeClr val="accent4">
                <a:lumMod val="50000"/>
              </a:schemeClr>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spcAft>
                <a:spcPts val="600"/>
              </a:spcAft>
              <a:buClr>
                <a:srgbClr val="008000"/>
              </a:buClr>
            </a:pPr>
            <a:r>
              <a:rPr lang="en-US" sz="3200" b="1" dirty="0">
                <a:ln>
                  <a:solidFill>
                    <a:sysClr val="windowText" lastClr="000000"/>
                  </a:solidFill>
                </a:ln>
                <a:solidFill>
                  <a:srgbClr val="D60093"/>
                </a:solidFill>
                <a:latin typeface="Comic Sans MS" panose="030F0702030302020204" pitchFamily="66" charset="0"/>
                <a:ea typeface="Times New Roman" panose="02020603050405020304" pitchFamily="18" charset="0"/>
                <a:cs typeface="Times New Roman" panose="02020603050405020304" pitchFamily="18" charset="0"/>
              </a:rPr>
              <a:t>Why </a:t>
            </a:r>
            <a:r>
              <a:rPr lang="en-US" sz="3200" b="1" dirty="0">
                <a:ln>
                  <a:solidFill>
                    <a:sysClr val="windowText" lastClr="000000"/>
                  </a:solidFill>
                </a:ln>
                <a:solidFill>
                  <a:srgbClr val="00B050"/>
                </a:solidFill>
                <a:latin typeface="Comic Sans MS" panose="030F0702030302020204" pitchFamily="66" charset="0"/>
                <a:ea typeface="Times New Roman" panose="02020603050405020304" pitchFamily="18" charset="0"/>
                <a:cs typeface="Times New Roman" panose="02020603050405020304" pitchFamily="18" charset="0"/>
              </a:rPr>
              <a:t>W</a:t>
            </a:r>
            <a:r>
              <a:rPr lang="en-US" sz="3200" b="1" dirty="0">
                <a:ln>
                  <a:solidFill>
                    <a:sysClr val="windowText" lastClr="000000"/>
                  </a:solidFill>
                </a:ln>
                <a:solidFill>
                  <a:srgbClr val="D60093"/>
                </a:solidFill>
                <a:latin typeface="Comic Sans MS" panose="030F0702030302020204" pitchFamily="66" charset="0"/>
                <a:ea typeface="Times New Roman" panose="02020603050405020304" pitchFamily="18" charset="0"/>
                <a:cs typeface="Times New Roman" panose="02020603050405020304" pitchFamily="18" charset="0"/>
              </a:rPr>
              <a:t>ould/</a:t>
            </a:r>
            <a:r>
              <a:rPr lang="en-US" sz="3200" b="1" dirty="0">
                <a:ln>
                  <a:solidFill>
                    <a:sysClr val="windowText" lastClr="000000"/>
                  </a:solidFill>
                </a:ln>
                <a:solidFill>
                  <a:srgbClr val="00B050"/>
                </a:solidFill>
                <a:latin typeface="Comic Sans MS" panose="030F0702030302020204" pitchFamily="66" charset="0"/>
                <a:ea typeface="Times New Roman" panose="02020603050405020304" pitchFamily="18" charset="0"/>
                <a:cs typeface="Times New Roman" panose="02020603050405020304" pitchFamily="18" charset="0"/>
              </a:rPr>
              <a:t>S</a:t>
            </a:r>
            <a:r>
              <a:rPr lang="en-US" sz="3200" b="1" dirty="0">
                <a:ln>
                  <a:solidFill>
                    <a:sysClr val="windowText" lastClr="000000"/>
                  </a:solidFill>
                </a:ln>
                <a:solidFill>
                  <a:srgbClr val="D60093"/>
                </a:solidFill>
                <a:latin typeface="Comic Sans MS" panose="030F0702030302020204" pitchFamily="66" charset="0"/>
                <a:ea typeface="Times New Roman" panose="02020603050405020304" pitchFamily="18" charset="0"/>
                <a:cs typeface="Times New Roman" panose="02020603050405020304" pitchFamily="18" charset="0"/>
              </a:rPr>
              <a:t>hould Women Be Corrected?</a:t>
            </a:r>
            <a:endParaRPr lang="en-CA" sz="4400" dirty="0">
              <a:solidFill>
                <a:srgbClr val="D60093"/>
              </a:solidFill>
              <a:latin typeface="Comic Sans MS" panose="030F0702030302020204" pitchFamily="66" charset="0"/>
              <a:ea typeface="Times New Roman" panose="02020603050405020304" pitchFamily="18" charset="0"/>
              <a:cs typeface="Times New Roman" panose="02020603050405020304" pitchFamily="18" charset="0"/>
            </a:endParaRPr>
          </a:p>
        </p:txBody>
      </p:sp>
      <p:sp>
        <p:nvSpPr>
          <p:cNvPr id="7" name="Content Placeholder 3"/>
          <p:cNvSpPr>
            <a:spLocks noGrp="1"/>
          </p:cNvSpPr>
          <p:nvPr>
            <p:ph idx="1"/>
          </p:nvPr>
        </p:nvSpPr>
        <p:spPr>
          <a:xfrm>
            <a:off x="496956" y="1130574"/>
            <a:ext cx="11201400" cy="5486401"/>
          </a:xfrm>
        </p:spPr>
        <p:txBody>
          <a:bodyPr>
            <a:normAutofit fontScale="85000" lnSpcReduction="20000"/>
            <a:scene3d>
              <a:camera prst="orthographicFront"/>
              <a:lightRig rig="threePt" dir="t"/>
            </a:scene3d>
            <a:sp3d extrusionH="57150">
              <a:bevelT w="38100" h="38100"/>
            </a:sp3d>
          </a:bodyPr>
          <a:lstStyle/>
          <a:p>
            <a:r>
              <a:rPr lang="en-US" dirty="0">
                <a:solidFill>
                  <a:srgbClr val="002060"/>
                </a:solidFill>
                <a:latin typeface="Arial Rounded MT Bold" pitchFamily="34" charset="0"/>
              </a:rPr>
              <a:t>Paul was speaking to the church at Corinth, of Greece.  It was a place of extreme </a:t>
            </a:r>
            <a:r>
              <a:rPr lang="en-US" dirty="0" smtClean="0">
                <a:solidFill>
                  <a:srgbClr val="002060"/>
                </a:solidFill>
                <a:latin typeface="Arial Rounded MT Bold" pitchFamily="34" charset="0"/>
              </a:rPr>
              <a:t/>
            </a:r>
            <a:br>
              <a:rPr lang="en-US" dirty="0" smtClean="0">
                <a:solidFill>
                  <a:srgbClr val="002060"/>
                </a:solidFill>
                <a:latin typeface="Arial Rounded MT Bold" pitchFamily="34" charset="0"/>
              </a:rPr>
            </a:br>
            <a:r>
              <a:rPr lang="en-US" dirty="0" smtClean="0">
                <a:solidFill>
                  <a:srgbClr val="002060"/>
                </a:solidFill>
                <a:latin typeface="Arial Rounded MT Bold" pitchFamily="34" charset="0"/>
              </a:rPr>
              <a:t>pagan </a:t>
            </a:r>
            <a:r>
              <a:rPr lang="en-US" dirty="0">
                <a:solidFill>
                  <a:srgbClr val="002060"/>
                </a:solidFill>
                <a:latin typeface="Arial Rounded MT Bold" pitchFamily="34" charset="0"/>
              </a:rPr>
              <a:t>worship culture, and a constant influx of foreigners who participated in it all.</a:t>
            </a:r>
          </a:p>
          <a:p>
            <a:r>
              <a:rPr lang="en-US" dirty="0">
                <a:solidFill>
                  <a:srgbClr val="002060"/>
                </a:solidFill>
                <a:latin typeface="Arial Rounded MT Bold" pitchFamily="34" charset="0"/>
              </a:rPr>
              <a:t>Paul won many converts there, yet it came with many questions and letters, etc.  The Bible does not include the letters that Corinth wrote to Paul.  We only see the letters Paul wrote to answer them.  </a:t>
            </a:r>
            <a:r>
              <a:rPr lang="en-US" dirty="0">
                <a:solidFill>
                  <a:srgbClr val="0070C0"/>
                </a:solidFill>
                <a:latin typeface="Arial Rounded MT Bold" pitchFamily="34" charset="0"/>
              </a:rPr>
              <a:t>Therefore, much information is missing from “letter correspondence” and teachings that Paul would have given over many months.</a:t>
            </a:r>
          </a:p>
          <a:p>
            <a:r>
              <a:rPr lang="en-US" dirty="0">
                <a:solidFill>
                  <a:srgbClr val="002060"/>
                </a:solidFill>
                <a:latin typeface="Arial Rounded MT Bold" pitchFamily="34" charset="0"/>
              </a:rPr>
              <a:t>Some of the women may have been reverting to the model of pagan worship, disrupting the service with their loud noises.  </a:t>
            </a:r>
            <a:r>
              <a:rPr lang="en-US" dirty="0">
                <a:solidFill>
                  <a:srgbClr val="D60093"/>
                </a:solidFill>
                <a:latin typeface="Arial Rounded MT Bold" pitchFamily="34" charset="0"/>
              </a:rPr>
              <a:t>Culturally, the only way women were allowed to participate was by wailing and making high-pitched cries called “ululations.”  </a:t>
            </a:r>
            <a:br>
              <a:rPr lang="en-US" dirty="0">
                <a:solidFill>
                  <a:srgbClr val="D60093"/>
                </a:solidFill>
                <a:latin typeface="Arial Rounded MT Bold" pitchFamily="34" charset="0"/>
              </a:rPr>
            </a:br>
            <a:r>
              <a:rPr lang="en-US" dirty="0">
                <a:solidFill>
                  <a:srgbClr val="002060"/>
                </a:solidFill>
                <a:latin typeface="Arial Rounded MT Bold" pitchFamily="34" charset="0"/>
              </a:rPr>
              <a:t>Women practiced this for thousands of years, for both joy and for grief.  </a:t>
            </a:r>
            <a:r>
              <a:rPr lang="en-US" dirty="0">
                <a:solidFill>
                  <a:srgbClr val="984204"/>
                </a:solidFill>
                <a:latin typeface="Arial Rounded MT Bold" pitchFamily="34" charset="0"/>
              </a:rPr>
              <a:t>Among pagans, the men ministered and offered sacrifices while the women provided the sound effects.</a:t>
            </a:r>
          </a:p>
          <a:p>
            <a:r>
              <a:rPr lang="en-US" dirty="0">
                <a:solidFill>
                  <a:srgbClr val="002060"/>
                </a:solidFill>
                <a:latin typeface="Arial Rounded MT Bold" pitchFamily="34" charset="0"/>
              </a:rPr>
              <a:t>Paul now expected </a:t>
            </a:r>
            <a:r>
              <a:rPr lang="en-US" dirty="0">
                <a:solidFill>
                  <a:srgbClr val="00B050"/>
                </a:solidFill>
                <a:latin typeface="Arial Rounded MT Bold" pitchFamily="34" charset="0"/>
              </a:rPr>
              <a:t>ALL</a:t>
            </a:r>
            <a:r>
              <a:rPr lang="en-US" dirty="0">
                <a:solidFill>
                  <a:srgbClr val="002060"/>
                </a:solidFill>
                <a:latin typeface="Arial Rounded MT Bold" pitchFamily="34" charset="0"/>
              </a:rPr>
              <a:t> to minister, but in </a:t>
            </a:r>
            <a:r>
              <a:rPr lang="en-US" dirty="0">
                <a:solidFill>
                  <a:srgbClr val="0070C0"/>
                </a:solidFill>
                <a:latin typeface="Arial Rounded MT Bold" pitchFamily="34" charset="0"/>
              </a:rPr>
              <a:t>an orderly way, </a:t>
            </a:r>
            <a:r>
              <a:rPr lang="en-US" dirty="0">
                <a:solidFill>
                  <a:srgbClr val="984204"/>
                </a:solidFill>
                <a:latin typeface="Arial Rounded MT Bold" pitchFamily="34" charset="0"/>
              </a:rPr>
              <a:t>without the chaos of their pagan past.</a:t>
            </a:r>
            <a:r>
              <a:rPr lang="en-US" dirty="0">
                <a:solidFill>
                  <a:srgbClr val="002060"/>
                </a:solidFill>
                <a:latin typeface="Arial Rounded MT Bold" pitchFamily="34" charset="0"/>
              </a:rPr>
              <a:t>  Besides this he also </a:t>
            </a:r>
            <a:r>
              <a:rPr lang="en-US" dirty="0">
                <a:solidFill>
                  <a:srgbClr val="D60093"/>
                </a:solidFill>
                <a:latin typeface="Arial Rounded MT Bold" pitchFamily="34" charset="0"/>
              </a:rPr>
              <a:t>encouraged women, as they were generally uneducated. </a:t>
            </a:r>
            <a:r>
              <a:rPr lang="en-US" dirty="0">
                <a:solidFill>
                  <a:srgbClr val="002060"/>
                </a:solidFill>
                <a:latin typeface="Arial Rounded MT Bold" pitchFamily="34" charset="0"/>
              </a:rPr>
              <a:t> He counseled them to ask their husbands at home </a:t>
            </a:r>
            <a:r>
              <a:rPr lang="en-US" sz="1900" dirty="0">
                <a:solidFill>
                  <a:srgbClr val="002060"/>
                </a:solidFill>
                <a:latin typeface="Arial Rounded MT Bold" pitchFamily="34" charset="0"/>
              </a:rPr>
              <a:t>(vs.35) </a:t>
            </a:r>
            <a:r>
              <a:rPr lang="en-US" dirty="0">
                <a:solidFill>
                  <a:srgbClr val="002060"/>
                </a:solidFill>
                <a:latin typeface="Arial Rounded MT Bold" pitchFamily="34" charset="0"/>
              </a:rPr>
              <a:t>to catch them </a:t>
            </a:r>
            <a:r>
              <a:rPr lang="en-US" dirty="0" smtClean="0">
                <a:solidFill>
                  <a:srgbClr val="002060"/>
                </a:solidFill>
                <a:latin typeface="Arial Rounded MT Bold" pitchFamily="34" charset="0"/>
              </a:rPr>
              <a:t/>
            </a:r>
            <a:br>
              <a:rPr lang="en-US" dirty="0" smtClean="0">
                <a:solidFill>
                  <a:srgbClr val="002060"/>
                </a:solidFill>
                <a:latin typeface="Arial Rounded MT Bold" pitchFamily="34" charset="0"/>
              </a:rPr>
            </a:br>
            <a:r>
              <a:rPr lang="en-US" dirty="0" smtClean="0">
                <a:solidFill>
                  <a:srgbClr val="002060"/>
                </a:solidFill>
                <a:latin typeface="Arial Rounded MT Bold" pitchFamily="34" charset="0"/>
              </a:rPr>
              <a:t>up </a:t>
            </a:r>
            <a:r>
              <a:rPr lang="en-US" dirty="0">
                <a:solidFill>
                  <a:srgbClr val="002060"/>
                </a:solidFill>
                <a:latin typeface="Arial Rounded MT Bold" pitchFamily="34" charset="0"/>
              </a:rPr>
              <a:t>if they desired to learn, and not interrupt with their many questions during the assembly to avoid confusion and disorder.</a:t>
            </a:r>
          </a:p>
        </p:txBody>
      </p:sp>
    </p:spTree>
    <p:extLst>
      <p:ext uri="{BB962C8B-B14F-4D97-AF65-F5344CB8AC3E}">
        <p14:creationId xmlns:p14="http://schemas.microsoft.com/office/powerpoint/2010/main" val="367123434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fade">
                                      <p:cBhvr>
                                        <p:cTn id="7" dur="1000"/>
                                        <p:tgtEl>
                                          <p:spTgt spid="7">
                                            <p:txEl>
                                              <p:pRg st="1" end="1"/>
                                            </p:txEl>
                                          </p:spTgt>
                                        </p:tgtEl>
                                      </p:cBhvr>
                                    </p:animEffect>
                                    <p:anim calcmode="lin" valueType="num">
                                      <p:cBhvr>
                                        <p:cTn id="8"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2" end="2"/>
                                            </p:txEl>
                                          </p:spTgt>
                                        </p:tgtEl>
                                        <p:attrNameLst>
                                          <p:attrName>style.visibility</p:attrName>
                                        </p:attrNameLst>
                                      </p:cBhvr>
                                      <p:to>
                                        <p:strVal val="visible"/>
                                      </p:to>
                                    </p:set>
                                    <p:animEffect transition="in" filter="fade">
                                      <p:cBhvr>
                                        <p:cTn id="14" dur="1000"/>
                                        <p:tgtEl>
                                          <p:spTgt spid="7">
                                            <p:txEl>
                                              <p:pRg st="2" end="2"/>
                                            </p:txEl>
                                          </p:spTgt>
                                        </p:tgtEl>
                                      </p:cBhvr>
                                    </p:animEffect>
                                    <p:anim calcmode="lin" valueType="num">
                                      <p:cBhvr>
                                        <p:cTn id="15"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xEl>
                                              <p:pRg st="3" end="3"/>
                                            </p:txEl>
                                          </p:spTgt>
                                        </p:tgtEl>
                                        <p:attrNameLst>
                                          <p:attrName>style.visibility</p:attrName>
                                        </p:attrNameLst>
                                      </p:cBhvr>
                                      <p:to>
                                        <p:strVal val="visible"/>
                                      </p:to>
                                    </p:set>
                                    <p:animEffect transition="in" filter="fade">
                                      <p:cBhvr>
                                        <p:cTn id="21" dur="1000"/>
                                        <p:tgtEl>
                                          <p:spTgt spid="7">
                                            <p:txEl>
                                              <p:pRg st="3" end="3"/>
                                            </p:txEl>
                                          </p:spTgt>
                                        </p:tgtEl>
                                      </p:cBhvr>
                                    </p:animEffect>
                                    <p:anim calcmode="lin" valueType="num">
                                      <p:cBhvr>
                                        <p:cTn id="22"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flip="none" rotWithShape="1">
          <a:gsLst>
            <a:gs pos="30000">
              <a:schemeClr val="accent5">
                <a:lumMod val="40000"/>
                <a:lumOff val="60000"/>
              </a:schemeClr>
            </a:gs>
            <a:gs pos="50000">
              <a:schemeClr val="accent2">
                <a:lumMod val="60000"/>
                <a:lumOff val="40000"/>
              </a:schemeClr>
            </a:gs>
            <a:gs pos="87000">
              <a:schemeClr val="accent4">
                <a:lumMod val="20000"/>
                <a:lumOff val="8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13" name="Slide Number Placeholder 1"/>
          <p:cNvSpPr txBox="1">
            <a:spLocks/>
          </p:cNvSpPr>
          <p:nvPr/>
        </p:nvSpPr>
        <p:spPr>
          <a:xfrm>
            <a:off x="9238344" y="6317570"/>
            <a:ext cx="2844800" cy="365125"/>
          </a:xfrm>
          <a:prstGeom prst="rect">
            <a:avLst/>
          </a:prstGeom>
          <a:ln>
            <a:noFill/>
          </a:ln>
        </p:spPr>
        <p:txBody>
          <a:bodyPr vert="horz" lIns="91440" tIns="45720" rIns="91440" bIns="45720" rtlCol="0" anchor="ctr"/>
          <a:lstStyle>
            <a:defPPr>
              <a:defRPr lang="en-US"/>
            </a:defPPr>
            <a:lvl1pPr marL="0" algn="r" defTabSz="457200" rtl="0" eaLnBrk="1" latinLnBrk="0" hangingPunct="1">
              <a:defRPr sz="105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9EA9ADF-BF16-47CA-967F-74531E511AEB}" type="slidenum">
              <a:rPr lang="en-US" sz="1200" smtClean="0">
                <a:ln>
                  <a:solidFill>
                    <a:srgbClr val="002060"/>
                  </a:solidFill>
                </a:ln>
                <a:solidFill>
                  <a:srgbClr val="0070C0"/>
                </a:solidFill>
              </a:rPr>
              <a:pPr/>
              <a:t>27</a:t>
            </a:fld>
            <a:endParaRPr lang="en-US" dirty="0">
              <a:ln>
                <a:solidFill>
                  <a:srgbClr val="002060"/>
                </a:solidFill>
              </a:ln>
              <a:solidFill>
                <a:srgbClr val="0070C0"/>
              </a:solidFill>
            </a:endParaRPr>
          </a:p>
        </p:txBody>
      </p:sp>
      <p:sp>
        <p:nvSpPr>
          <p:cNvPr id="4" name="Content Placeholder 3"/>
          <p:cNvSpPr>
            <a:spLocks noGrp="1"/>
          </p:cNvSpPr>
          <p:nvPr>
            <p:ph idx="1"/>
          </p:nvPr>
        </p:nvSpPr>
        <p:spPr>
          <a:xfrm>
            <a:off x="457200" y="2038349"/>
            <a:ext cx="11201400" cy="4419601"/>
          </a:xfrm>
        </p:spPr>
        <p:txBody>
          <a:bodyPr>
            <a:normAutofit fontScale="92500" lnSpcReduction="20000"/>
            <a:scene3d>
              <a:camera prst="orthographicFront"/>
              <a:lightRig rig="threePt" dir="t"/>
            </a:scene3d>
            <a:sp3d extrusionH="57150">
              <a:bevelT w="38100" h="38100"/>
            </a:sp3d>
          </a:bodyPr>
          <a:lstStyle/>
          <a:p>
            <a:r>
              <a:rPr lang="en-US" dirty="0"/>
              <a:t>Many overlook the fact that this command does not stand alone.  As we just read previously, </a:t>
            </a:r>
            <a:br>
              <a:rPr lang="en-US" dirty="0"/>
            </a:br>
            <a:r>
              <a:rPr lang="en-US" dirty="0"/>
              <a:t>Paul also had similar corrective words to two other groups in the same chapter, in which </a:t>
            </a:r>
            <a:br>
              <a:rPr lang="en-US" dirty="0"/>
            </a:br>
            <a:r>
              <a:rPr lang="en-US" b="1" dirty="0">
                <a:solidFill>
                  <a:srgbClr val="0070C0"/>
                </a:solidFill>
                <a:latin typeface="Comic Sans MS" pitchFamily="66" charset="0"/>
              </a:rPr>
              <a:t>the context is about coming together for worship in an orderly manner.</a:t>
            </a:r>
            <a:r>
              <a:rPr lang="en-US" dirty="0"/>
              <a:t>  </a:t>
            </a:r>
            <a:br>
              <a:rPr lang="en-US" dirty="0"/>
            </a:br>
            <a:r>
              <a:rPr lang="en-US" dirty="0"/>
              <a:t>Paul said </a:t>
            </a:r>
            <a:r>
              <a:rPr lang="en-US" b="1" dirty="0">
                <a:solidFill>
                  <a:srgbClr val="00B050"/>
                </a:solidFill>
                <a:latin typeface="Comic Sans MS" pitchFamily="66" charset="0"/>
              </a:rPr>
              <a:t>“to be silent” </a:t>
            </a:r>
            <a:r>
              <a:rPr lang="en-US" dirty="0"/>
              <a:t>to:	1) those who spoke in tongues (vs. 28);  </a:t>
            </a:r>
            <a:br>
              <a:rPr lang="en-US" dirty="0"/>
            </a:br>
            <a:r>
              <a:rPr lang="en-US" dirty="0"/>
              <a:t> 				2) to the prophet, (vs. 30); and </a:t>
            </a:r>
            <a:br>
              <a:rPr lang="en-US" dirty="0"/>
            </a:br>
            <a:r>
              <a:rPr lang="en-US" dirty="0"/>
              <a:t> 				3) to the women (vs. 34).  </a:t>
            </a:r>
          </a:p>
          <a:p>
            <a:r>
              <a:rPr lang="en-US" b="1" dirty="0">
                <a:solidFill>
                  <a:srgbClr val="0070C0"/>
                </a:solidFill>
                <a:latin typeface="Comic Sans MS" pitchFamily="66" charset="0"/>
              </a:rPr>
              <a:t>In all three of these verses </a:t>
            </a:r>
            <a:r>
              <a:rPr lang="en-US" b="1" dirty="0">
                <a:solidFill>
                  <a:srgbClr val="00B050"/>
                </a:solidFill>
                <a:latin typeface="Comic Sans MS" pitchFamily="66" charset="0"/>
              </a:rPr>
              <a:t>“be silent” </a:t>
            </a:r>
            <a:r>
              <a:rPr lang="en-US" b="1" dirty="0">
                <a:solidFill>
                  <a:srgbClr val="0070C0"/>
                </a:solidFill>
                <a:latin typeface="Comic Sans MS" pitchFamily="66" charset="0"/>
              </a:rPr>
              <a:t>had to do with taking turns, </a:t>
            </a:r>
            <a:br>
              <a:rPr lang="en-US" b="1" dirty="0">
                <a:solidFill>
                  <a:srgbClr val="0070C0"/>
                </a:solidFill>
                <a:latin typeface="Comic Sans MS" pitchFamily="66" charset="0"/>
              </a:rPr>
            </a:br>
            <a:r>
              <a:rPr lang="en-US" b="1" dirty="0">
                <a:solidFill>
                  <a:srgbClr val="0070C0"/>
                </a:solidFill>
                <a:latin typeface="Comic Sans MS" pitchFamily="66" charset="0"/>
              </a:rPr>
              <a:t>listening to one another, and being self-controlled so everyone could </a:t>
            </a:r>
            <a:br>
              <a:rPr lang="en-US" b="1" dirty="0">
                <a:solidFill>
                  <a:srgbClr val="0070C0"/>
                </a:solidFill>
                <a:latin typeface="Comic Sans MS" pitchFamily="66" charset="0"/>
              </a:rPr>
            </a:br>
            <a:r>
              <a:rPr lang="en-US" b="1" dirty="0">
                <a:solidFill>
                  <a:srgbClr val="0070C0"/>
                </a:solidFill>
                <a:latin typeface="Comic Sans MS" pitchFamily="66" charset="0"/>
              </a:rPr>
              <a:t>be strengthened and edified.</a:t>
            </a:r>
          </a:p>
          <a:p>
            <a:r>
              <a:rPr lang="en-US" b="1" dirty="0">
                <a:solidFill>
                  <a:srgbClr val="D60093"/>
                </a:solidFill>
                <a:latin typeface="Comic Sans MS" pitchFamily="66" charset="0"/>
              </a:rPr>
              <a:t>Women were </a:t>
            </a:r>
            <a:r>
              <a:rPr lang="en-US" b="1" u="sng" dirty="0">
                <a:solidFill>
                  <a:srgbClr val="D60093"/>
                </a:solidFill>
                <a:latin typeface="Comic Sans MS" pitchFamily="66" charset="0"/>
              </a:rPr>
              <a:t>in</a:t>
            </a:r>
            <a:r>
              <a:rPr lang="en-US" b="1" dirty="0">
                <a:solidFill>
                  <a:srgbClr val="D60093"/>
                </a:solidFill>
                <a:latin typeface="Comic Sans MS" pitchFamily="66" charset="0"/>
              </a:rPr>
              <a:t> </a:t>
            </a:r>
            <a:r>
              <a:rPr lang="en-US" b="1" u="sng" dirty="0">
                <a:solidFill>
                  <a:srgbClr val="D60093"/>
                </a:solidFill>
                <a:latin typeface="Comic Sans MS" pitchFamily="66" charset="0"/>
              </a:rPr>
              <a:t>all</a:t>
            </a:r>
            <a:r>
              <a:rPr lang="en-US" b="1" dirty="0">
                <a:solidFill>
                  <a:srgbClr val="D60093"/>
                </a:solidFill>
                <a:latin typeface="Comic Sans MS" pitchFamily="66" charset="0"/>
              </a:rPr>
              <a:t> </a:t>
            </a:r>
            <a:r>
              <a:rPr lang="en-US" b="1" u="sng" dirty="0">
                <a:solidFill>
                  <a:srgbClr val="D60093"/>
                </a:solidFill>
                <a:latin typeface="Comic Sans MS" pitchFamily="66" charset="0"/>
              </a:rPr>
              <a:t>three</a:t>
            </a:r>
            <a:r>
              <a:rPr lang="en-US" b="1" dirty="0">
                <a:solidFill>
                  <a:srgbClr val="D60093"/>
                </a:solidFill>
                <a:latin typeface="Comic Sans MS" pitchFamily="66" charset="0"/>
              </a:rPr>
              <a:t> of these g</a:t>
            </a:r>
            <a:r>
              <a:rPr lang="en-US" b="1" u="sng" dirty="0">
                <a:solidFill>
                  <a:srgbClr val="D60093"/>
                </a:solidFill>
                <a:latin typeface="Comic Sans MS" pitchFamily="66" charset="0"/>
              </a:rPr>
              <a:t>rou</a:t>
            </a:r>
            <a:r>
              <a:rPr lang="en-US" b="1" dirty="0">
                <a:solidFill>
                  <a:srgbClr val="D60093"/>
                </a:solidFill>
                <a:latin typeface="Comic Sans MS" pitchFamily="66" charset="0"/>
              </a:rPr>
              <a:t>p</a:t>
            </a:r>
            <a:r>
              <a:rPr lang="en-US" b="1" u="sng" dirty="0">
                <a:solidFill>
                  <a:srgbClr val="D60093"/>
                </a:solidFill>
                <a:latin typeface="Comic Sans MS" pitchFamily="66" charset="0"/>
              </a:rPr>
              <a:t>s</a:t>
            </a:r>
            <a:r>
              <a:rPr lang="en-US" b="1" dirty="0">
                <a:solidFill>
                  <a:srgbClr val="D60093"/>
                </a:solidFill>
                <a:latin typeface="Comic Sans MS" pitchFamily="66" charset="0"/>
              </a:rPr>
              <a:t>, </a:t>
            </a:r>
            <a:r>
              <a:rPr lang="en-US" dirty="0"/>
              <a:t>as Paul already declared in vs. 26 that ”When you assemble, </a:t>
            </a:r>
            <a:r>
              <a:rPr lang="en-US" b="1" dirty="0">
                <a:solidFill>
                  <a:srgbClr val="00B050"/>
                </a:solidFill>
                <a:latin typeface="Comic Sans MS" pitchFamily="66" charset="0"/>
              </a:rPr>
              <a:t>“everyone”</a:t>
            </a:r>
            <a:r>
              <a:rPr lang="en-US" dirty="0"/>
              <a:t> (each one) has a hymn, or a word of instruction, a revelation, a tongue or an interpretation.”  </a:t>
            </a:r>
            <a:r>
              <a:rPr lang="en-US" b="1" dirty="0">
                <a:solidFill>
                  <a:srgbClr val="0070C0"/>
                </a:solidFill>
                <a:latin typeface="Comic Sans MS" pitchFamily="66" charset="0"/>
              </a:rPr>
              <a:t>The word, </a:t>
            </a:r>
            <a:r>
              <a:rPr lang="en-US" b="1" dirty="0">
                <a:solidFill>
                  <a:srgbClr val="00B050"/>
                </a:solidFill>
                <a:latin typeface="Comic Sans MS" pitchFamily="66" charset="0"/>
              </a:rPr>
              <a:t>“everyone” </a:t>
            </a:r>
            <a:r>
              <a:rPr lang="en-US" b="1" dirty="0">
                <a:solidFill>
                  <a:srgbClr val="0070C0"/>
                </a:solidFill>
                <a:latin typeface="Comic Sans MS" pitchFamily="66" charset="0"/>
              </a:rPr>
              <a:t>knew</a:t>
            </a:r>
            <a:r>
              <a:rPr lang="en-US" b="1" dirty="0">
                <a:solidFill>
                  <a:srgbClr val="00B050"/>
                </a:solidFill>
                <a:latin typeface="Comic Sans MS" pitchFamily="66" charset="0"/>
              </a:rPr>
              <a:t> </a:t>
            </a:r>
            <a:r>
              <a:rPr lang="en-US" b="1" dirty="0">
                <a:solidFill>
                  <a:srgbClr val="C00000"/>
                </a:solidFill>
                <a:latin typeface="Comic Sans MS" pitchFamily="66" charset="0"/>
              </a:rPr>
              <a:t>no gender limitations.</a:t>
            </a:r>
          </a:p>
        </p:txBody>
      </p:sp>
      <p:sp>
        <p:nvSpPr>
          <p:cNvPr id="5" name="Title 4"/>
          <p:cNvSpPr>
            <a:spLocks noGrp="1"/>
          </p:cNvSpPr>
          <p:nvPr>
            <p:ph type="title"/>
          </p:nvPr>
        </p:nvSpPr>
        <p:spPr>
          <a:xfrm>
            <a:off x="1216257" y="1440873"/>
            <a:ext cx="9905998" cy="581891"/>
          </a:xfrm>
        </p:spPr>
        <p:txBody>
          <a:bodyPr>
            <a:normAutofit/>
          </a:bodyPr>
          <a:lstStyle/>
          <a:p>
            <a:pPr algn="ctr"/>
            <a:r>
              <a:rPr lang="en-US" sz="2800" cap="none" dirty="0">
                <a:solidFill>
                  <a:srgbClr val="002060"/>
                </a:solidFill>
              </a:rPr>
              <a:t>(Written By Two [2] Men:  Loren Cunningham and David Hamilton)</a:t>
            </a:r>
            <a:endParaRPr lang="en-US" sz="2800" dirty="0">
              <a:solidFill>
                <a:srgbClr val="002060"/>
              </a:solidFill>
            </a:endParaRPr>
          </a:p>
        </p:txBody>
      </p:sp>
      <p:sp>
        <p:nvSpPr>
          <p:cNvPr id="6" name="Pentagon 5"/>
          <p:cNvSpPr/>
          <p:nvPr/>
        </p:nvSpPr>
        <p:spPr>
          <a:xfrm>
            <a:off x="1585072" y="187975"/>
            <a:ext cx="9237634" cy="1169771"/>
          </a:xfrm>
          <a:prstGeom prst="homePlate">
            <a:avLst/>
          </a:prstGeom>
          <a:solidFill>
            <a:schemeClr val="accent2">
              <a:lumMod val="40000"/>
              <a:lumOff val="60000"/>
            </a:schemeClr>
          </a:solidFill>
          <a:ln w="38100">
            <a:solidFill>
              <a:schemeClr val="accent4">
                <a:lumMod val="50000"/>
              </a:schemeClr>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spcAft>
                <a:spcPts val="600"/>
              </a:spcAft>
              <a:buClr>
                <a:srgbClr val="008000"/>
              </a:buClr>
            </a:pPr>
            <a:r>
              <a:rPr lang="en-US" sz="3200" b="1" dirty="0">
                <a:ln>
                  <a:solidFill>
                    <a:sysClr val="windowText" lastClr="000000"/>
                  </a:solidFill>
                </a:ln>
                <a:solidFill>
                  <a:srgbClr val="7030A0"/>
                </a:solidFill>
                <a:latin typeface="Comic Sans MS" panose="030F0702030302020204" pitchFamily="66" charset="0"/>
                <a:ea typeface="Times New Roman" panose="02020603050405020304" pitchFamily="18" charset="0"/>
                <a:cs typeface="Times New Roman" panose="02020603050405020304" pitchFamily="18" charset="0"/>
              </a:rPr>
              <a:t>Paul Corrects Three Groups as Clarified in</a:t>
            </a:r>
            <a:r>
              <a:rPr lang="en-US" sz="3200" b="1" dirty="0">
                <a:ln>
                  <a:solidFill>
                    <a:sysClr val="windowText" lastClr="000000"/>
                  </a:solidFill>
                </a:ln>
                <a:solidFill>
                  <a:srgbClr val="3333FF"/>
                </a:solidFill>
                <a:latin typeface="Comic Sans MS" panose="030F0702030302020204" pitchFamily="66" charset="0"/>
                <a:ea typeface="Times New Roman" panose="02020603050405020304" pitchFamily="18" charset="0"/>
                <a:cs typeface="Times New Roman" panose="02020603050405020304" pitchFamily="18" charset="0"/>
              </a:rPr>
              <a:t> </a:t>
            </a:r>
            <a:br>
              <a:rPr lang="en-US" sz="3200" b="1" dirty="0">
                <a:ln>
                  <a:solidFill>
                    <a:sysClr val="windowText" lastClr="000000"/>
                  </a:solidFill>
                </a:ln>
                <a:solidFill>
                  <a:srgbClr val="3333FF"/>
                </a:solidFill>
                <a:latin typeface="Comic Sans MS" panose="030F0702030302020204" pitchFamily="66" charset="0"/>
                <a:ea typeface="Times New Roman" panose="02020603050405020304" pitchFamily="18" charset="0"/>
                <a:cs typeface="Times New Roman" panose="02020603050405020304" pitchFamily="18" charset="0"/>
              </a:rPr>
            </a:br>
            <a:r>
              <a:rPr lang="en-US" sz="3200" b="1" dirty="0">
                <a:ln>
                  <a:solidFill>
                    <a:sysClr val="windowText" lastClr="000000"/>
                  </a:solidFill>
                </a:ln>
                <a:solidFill>
                  <a:srgbClr val="D60093"/>
                </a:solidFill>
                <a:latin typeface="Comic Sans MS" panose="030F0702030302020204" pitchFamily="66" charset="0"/>
                <a:ea typeface="Times New Roman" panose="02020603050405020304" pitchFamily="18" charset="0"/>
                <a:cs typeface="Times New Roman" panose="02020603050405020304" pitchFamily="18" charset="0"/>
              </a:rPr>
              <a:t>“Why Not Women”?</a:t>
            </a:r>
            <a:endParaRPr lang="en-CA" sz="4400" dirty="0">
              <a:solidFill>
                <a:srgbClr val="D60093"/>
              </a:solidFill>
              <a:latin typeface="Comic Sans MS" panose="030F0702030302020204" pitchFamily="66"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9600462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1000"/>
                                        <p:tgtEl>
                                          <p:spTgt spid="4">
                                            <p:txEl>
                                              <p:pRg st="2" end="2"/>
                                            </p:txEl>
                                          </p:spTgt>
                                        </p:tgtEl>
                                      </p:cBhvr>
                                    </p:animEffect>
                                    <p:anim calcmode="lin" valueType="num">
                                      <p:cBhvr>
                                        <p:cTn id="2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gradFill flip="none" rotWithShape="1">
          <a:gsLst>
            <a:gs pos="30000">
              <a:schemeClr val="accent6">
                <a:lumMod val="60000"/>
                <a:lumOff val="40000"/>
              </a:schemeClr>
            </a:gs>
            <a:gs pos="50000">
              <a:schemeClr val="accent4">
                <a:lumMod val="40000"/>
                <a:lumOff val="60000"/>
              </a:schemeClr>
            </a:gs>
            <a:gs pos="87000">
              <a:schemeClr val="accent2">
                <a:lumMod val="40000"/>
                <a:lumOff val="60000"/>
              </a:schemeClr>
            </a:gs>
          </a:gsLst>
          <a:lin ang="5400000" scaled="1"/>
          <a:tileRect/>
        </a:gradFill>
        <a:effectLst/>
      </p:bgPr>
    </p:bg>
    <p:spTree>
      <p:nvGrpSpPr>
        <p:cNvPr id="1" name=""/>
        <p:cNvGrpSpPr/>
        <p:nvPr/>
      </p:nvGrpSpPr>
      <p:grpSpPr>
        <a:xfrm>
          <a:off x="0" y="0"/>
          <a:ext cx="0" cy="0"/>
          <a:chOff x="0" y="0"/>
          <a:chExt cx="0" cy="0"/>
        </a:xfrm>
      </p:grpSpPr>
      <p:sp>
        <p:nvSpPr>
          <p:cNvPr id="13" name="Slide Number Placeholder 1"/>
          <p:cNvSpPr txBox="1">
            <a:spLocks/>
          </p:cNvSpPr>
          <p:nvPr/>
        </p:nvSpPr>
        <p:spPr>
          <a:xfrm>
            <a:off x="9256816" y="6317570"/>
            <a:ext cx="2844800" cy="365125"/>
          </a:xfrm>
          <a:prstGeom prst="rect">
            <a:avLst/>
          </a:prstGeom>
          <a:ln>
            <a:noFill/>
          </a:ln>
        </p:spPr>
        <p:txBody>
          <a:bodyPr vert="horz" lIns="91440" tIns="45720" rIns="91440" bIns="45720" rtlCol="0" anchor="ctr"/>
          <a:lstStyle>
            <a:defPPr>
              <a:defRPr lang="en-US"/>
            </a:defPPr>
            <a:lvl1pPr marL="0" algn="r" defTabSz="457200" rtl="0" eaLnBrk="1" latinLnBrk="0" hangingPunct="1">
              <a:defRPr sz="105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9EA9ADF-BF16-47CA-967F-74531E511AEB}" type="slidenum">
              <a:rPr lang="en-US" sz="1200" smtClean="0">
                <a:ln>
                  <a:solidFill>
                    <a:srgbClr val="002060"/>
                  </a:solidFill>
                </a:ln>
                <a:solidFill>
                  <a:srgbClr val="0070C0"/>
                </a:solidFill>
              </a:rPr>
              <a:pPr/>
              <a:t>28</a:t>
            </a:fld>
            <a:endParaRPr lang="en-US" dirty="0">
              <a:ln>
                <a:solidFill>
                  <a:srgbClr val="002060"/>
                </a:solidFill>
              </a:ln>
              <a:solidFill>
                <a:srgbClr val="0070C0"/>
              </a:solidFill>
            </a:endParaRPr>
          </a:p>
        </p:txBody>
      </p:sp>
      <p:pic>
        <p:nvPicPr>
          <p:cNvPr id="6" name="Content Placeholder 3">
            <a:extLst>
              <a:ext uri="{FF2B5EF4-FFF2-40B4-BE49-F238E27FC236}">
                <a16:creationId xmlns="" xmlns:a16="http://schemas.microsoft.com/office/drawing/2014/main" id="{B0B55F6F-A966-408B-A05B-80DB59EC070A}"/>
              </a:ext>
            </a:extLst>
          </p:cNvPr>
          <p:cNvPicPr>
            <a:picLocks noGrp="1" noChangeAspect="1"/>
          </p:cNvPicPr>
          <p:nvPr>
            <p:ph idx="1"/>
          </p:nvPr>
        </p:nvPicPr>
        <p:blipFill rotWithShape="1">
          <a:blip r:embed="rId2" cstate="email">
            <a:extLst>
              <a:ext uri="{28A0092B-C50C-407E-A947-70E740481C1C}">
                <a14:useLocalDpi xmlns:a14="http://schemas.microsoft.com/office/drawing/2010/main"/>
              </a:ext>
            </a:extLst>
          </a:blip>
          <a:srcRect/>
          <a:stretch/>
        </p:blipFill>
        <p:spPr>
          <a:xfrm>
            <a:off x="3921484" y="373200"/>
            <a:ext cx="7086600" cy="3307080"/>
          </a:xfrm>
          <a:ln w="38100">
            <a:solidFill>
              <a:srgbClr val="002060"/>
            </a:solidFill>
          </a:ln>
        </p:spPr>
      </p:pic>
      <p:sp>
        <p:nvSpPr>
          <p:cNvPr id="8" name="Arrow: Right 9">
            <a:extLst>
              <a:ext uri="{FF2B5EF4-FFF2-40B4-BE49-F238E27FC236}">
                <a16:creationId xmlns="" xmlns:a16="http://schemas.microsoft.com/office/drawing/2014/main" id="{75D5C851-CF4C-4723-9E67-318DDD89C583}"/>
              </a:ext>
            </a:extLst>
          </p:cNvPr>
          <p:cNvSpPr/>
          <p:nvPr/>
        </p:nvSpPr>
        <p:spPr>
          <a:xfrm>
            <a:off x="1611308" y="474227"/>
            <a:ext cx="2019496" cy="1478280"/>
          </a:xfrm>
          <a:prstGeom prst="rightArrow">
            <a:avLst/>
          </a:prstGeom>
          <a:solidFill>
            <a:schemeClr val="bg2">
              <a:lumMod val="60000"/>
              <a:lumOff val="40000"/>
            </a:schemeClr>
          </a:solidFill>
          <a:ln w="38100">
            <a:solidFill>
              <a:srgbClr val="002060"/>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r>
              <a:rPr lang="en-CA" b="1" dirty="0">
                <a:latin typeface="Comic Sans MS" pitchFamily="66" charset="0"/>
              </a:rPr>
              <a:t>Bible Hub</a:t>
            </a:r>
          </a:p>
          <a:p>
            <a:pPr algn="ctr"/>
            <a:r>
              <a:rPr lang="en-CA" b="1" dirty="0">
                <a:latin typeface="Comic Sans MS" pitchFamily="66" charset="0"/>
              </a:rPr>
              <a:t>Interlinear</a:t>
            </a:r>
          </a:p>
        </p:txBody>
      </p:sp>
      <p:sp>
        <p:nvSpPr>
          <p:cNvPr id="10" name="Content Placeholder 2"/>
          <p:cNvSpPr txBox="1">
            <a:spLocks/>
          </p:cNvSpPr>
          <p:nvPr/>
        </p:nvSpPr>
        <p:spPr>
          <a:xfrm>
            <a:off x="424706" y="2450783"/>
            <a:ext cx="3206098" cy="1246479"/>
          </a:xfrm>
          <a:prstGeom prst="downArrowCallout">
            <a:avLst/>
          </a:prstGeom>
          <a:solidFill>
            <a:schemeClr val="tx2">
              <a:lumMod val="20000"/>
              <a:lumOff val="80000"/>
            </a:schemeClr>
          </a:solidFill>
          <a:ln w="57150">
            <a:solidFill>
              <a:srgbClr val="008080"/>
            </a:solidFill>
          </a:ln>
          <a:effectLst>
            <a:outerShdw blurRad="190500" dist="228600" dir="2700000" algn="ctr">
              <a:srgbClr val="000000">
                <a:alpha val="30000"/>
              </a:srgbClr>
            </a:outerShdw>
          </a:effectLst>
          <a:scene3d>
            <a:camera prst="orthographicFront"/>
            <a:lightRig rig="threePt" dir="t"/>
          </a:scene3d>
          <a:sp3d>
            <a:bevelT/>
          </a:sp3d>
        </p:spPr>
        <p:txBody>
          <a:bodyPr vert="horz" lIns="91440" tIns="45720" rIns="91440" bIns="45720" rtlCol="0" anchor="ctr">
            <a:normAutofit fontScale="92500" lnSpcReduction="20000"/>
            <a:sp3d extrusionH="57150">
              <a:bevelT w="38100" h="38100"/>
            </a:sp3d>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lgn="ctr">
              <a:buNone/>
            </a:pPr>
            <a:r>
              <a:rPr lang="en-US" b="1" dirty="0">
                <a:solidFill>
                  <a:srgbClr val="008080"/>
                </a:solidFill>
                <a:latin typeface="Comic Sans MS" pitchFamily="66" charset="0"/>
              </a:rPr>
              <a:t>Digging Deeper into History &amp; Culture</a:t>
            </a:r>
          </a:p>
        </p:txBody>
      </p:sp>
      <p:sp>
        <p:nvSpPr>
          <p:cNvPr id="11" name="TextBox 10">
            <a:extLst>
              <a:ext uri="{FF2B5EF4-FFF2-40B4-BE49-F238E27FC236}">
                <a16:creationId xmlns="" xmlns:a16="http://schemas.microsoft.com/office/drawing/2014/main" id="{7E56AACD-8E65-46FA-9F46-A3111443E098}"/>
              </a:ext>
            </a:extLst>
          </p:cNvPr>
          <p:cNvSpPr txBox="1"/>
          <p:nvPr/>
        </p:nvSpPr>
        <p:spPr>
          <a:xfrm>
            <a:off x="674255" y="3697262"/>
            <a:ext cx="11070007" cy="3016210"/>
          </a:xfrm>
          <a:prstGeom prst="rect">
            <a:avLst/>
          </a:prstGeom>
          <a:noFill/>
        </p:spPr>
        <p:txBody>
          <a:bodyPr wrap="square" rtlCol="0">
            <a:spAutoFit/>
          </a:bodyPr>
          <a:lstStyle/>
          <a:p>
            <a:r>
              <a:rPr lang="en-CA" sz="2000" dirty="0">
                <a:solidFill>
                  <a:schemeClr val="bg2"/>
                </a:solidFill>
              </a:rPr>
              <a:t>“The Greek-speaking Jews who prepared a Greek version of the Hebrew Scriptures (the Septuagint) saw </a:t>
            </a:r>
            <a:br>
              <a:rPr lang="en-CA" sz="2000" dirty="0">
                <a:solidFill>
                  <a:schemeClr val="bg2"/>
                </a:solidFill>
              </a:rPr>
            </a:br>
            <a:r>
              <a:rPr lang="en-CA" sz="2000" dirty="0">
                <a:solidFill>
                  <a:schemeClr val="bg2"/>
                </a:solidFill>
              </a:rPr>
              <a:t>a remarkable correlation between “silence” and “submission.”  There are three places in Psalms where the Hebrew text speaks of being silent unto </a:t>
            </a:r>
            <a:r>
              <a:rPr lang="en-CA" sz="2000" b="1" dirty="0">
                <a:solidFill>
                  <a:srgbClr val="0000CC"/>
                </a:solidFill>
              </a:rPr>
              <a:t>Yahuah.</a:t>
            </a:r>
            <a:r>
              <a:rPr lang="en-CA" sz="2000" dirty="0">
                <a:solidFill>
                  <a:schemeClr val="bg2"/>
                </a:solidFill>
              </a:rPr>
              <a:t>  In each case…translators rendered this by the Greek verb meaning “to submit oneself.”  The original implication is one of attentiveness and receptivity to </a:t>
            </a:r>
            <a:r>
              <a:rPr lang="en-CA" sz="2000" b="1" dirty="0">
                <a:solidFill>
                  <a:srgbClr val="0000CC"/>
                </a:solidFill>
              </a:rPr>
              <a:t>Yahuah.</a:t>
            </a:r>
            <a:r>
              <a:rPr lang="en-CA" sz="2000" dirty="0">
                <a:solidFill>
                  <a:schemeClr val="bg2"/>
                </a:solidFill>
              </a:rPr>
              <a:t>”  </a:t>
            </a:r>
            <a:r>
              <a:rPr lang="en-CA" dirty="0">
                <a:solidFill>
                  <a:schemeClr val="bg2"/>
                </a:solidFill>
              </a:rPr>
              <a:t>[From “I Suffer Not,” Kroeger and Kroeger, pgs. 75-76, referring to Psalms 37:7, 62:1, and 62:5.]</a:t>
            </a:r>
          </a:p>
          <a:p>
            <a:endParaRPr lang="en-CA" sz="1000" dirty="0">
              <a:solidFill>
                <a:schemeClr val="bg2"/>
              </a:solidFill>
            </a:endParaRPr>
          </a:p>
          <a:p>
            <a:r>
              <a:rPr lang="en-CA" sz="2000" dirty="0">
                <a:solidFill>
                  <a:schemeClr val="bg2"/>
                </a:solidFill>
              </a:rPr>
              <a:t>It seems applicable here, that Paul simply had in mind the Old Testament idea of “waiting on </a:t>
            </a:r>
            <a:r>
              <a:rPr lang="en-CA" sz="2000" b="1" dirty="0">
                <a:solidFill>
                  <a:srgbClr val="0000CC"/>
                </a:solidFill>
              </a:rPr>
              <a:t>Yahuah</a:t>
            </a:r>
            <a:r>
              <a:rPr lang="en-CA" sz="2000" dirty="0">
                <a:solidFill>
                  <a:srgbClr val="0000CC"/>
                </a:solidFill>
              </a:rPr>
              <a:t>,</a:t>
            </a:r>
            <a:r>
              <a:rPr lang="en-CA" sz="2000" dirty="0">
                <a:solidFill>
                  <a:schemeClr val="bg2"/>
                </a:solidFill>
              </a:rPr>
              <a:t>” </a:t>
            </a:r>
            <a:br>
              <a:rPr lang="en-CA" sz="2000" dirty="0">
                <a:solidFill>
                  <a:schemeClr val="bg2"/>
                </a:solidFill>
              </a:rPr>
            </a:br>
            <a:r>
              <a:rPr lang="en-CA" sz="2000" dirty="0">
                <a:solidFill>
                  <a:schemeClr val="bg2"/>
                </a:solidFill>
              </a:rPr>
              <a:t>or of “humility towards </a:t>
            </a:r>
            <a:r>
              <a:rPr lang="en-CA" sz="2000" b="1" dirty="0">
                <a:solidFill>
                  <a:srgbClr val="0000CC"/>
                </a:solidFill>
              </a:rPr>
              <a:t>Yahuah</a:t>
            </a:r>
            <a:r>
              <a:rPr lang="en-CA" sz="2000" dirty="0">
                <a:solidFill>
                  <a:srgbClr val="0000CC"/>
                </a:solidFill>
              </a:rPr>
              <a:t>;</a:t>
            </a:r>
            <a:r>
              <a:rPr lang="en-CA" sz="2000" dirty="0">
                <a:solidFill>
                  <a:schemeClr val="bg2"/>
                </a:solidFill>
              </a:rPr>
              <a:t>” the very same thing being required of men.  He was telling the women that they were accepted as full partners in the gospel, and given the privilege to minister.  They had new freedom in </a:t>
            </a:r>
            <a:r>
              <a:rPr lang="en-CA" sz="2000" b="1" dirty="0" err="1">
                <a:solidFill>
                  <a:srgbClr val="0000CC"/>
                </a:solidFill>
              </a:rPr>
              <a:t>Yahusha</a:t>
            </a:r>
            <a:r>
              <a:rPr lang="en-CA" sz="2000" dirty="0">
                <a:solidFill>
                  <a:schemeClr val="bg2"/>
                </a:solidFill>
              </a:rPr>
              <a:t>, however the same self-submission to Him, is expected from them as from the men.</a:t>
            </a:r>
          </a:p>
        </p:txBody>
      </p:sp>
    </p:spTree>
    <p:extLst>
      <p:ext uri="{BB962C8B-B14F-4D97-AF65-F5344CB8AC3E}">
        <p14:creationId xmlns:p14="http://schemas.microsoft.com/office/powerpoint/2010/main" val="344342789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xEl>
                                              <p:pRg st="2" end="2"/>
                                            </p:txEl>
                                          </p:spTgt>
                                        </p:tgtEl>
                                        <p:attrNameLst>
                                          <p:attrName>style.visibility</p:attrName>
                                        </p:attrNameLst>
                                      </p:cBhvr>
                                      <p:to>
                                        <p:strVal val="visible"/>
                                      </p:to>
                                    </p:set>
                                    <p:animEffect transition="in" filter="fade">
                                      <p:cBhvr>
                                        <p:cTn id="7" dur="1000"/>
                                        <p:tgtEl>
                                          <p:spTgt spid="11">
                                            <p:txEl>
                                              <p:pRg st="2" end="2"/>
                                            </p:txEl>
                                          </p:spTgt>
                                        </p:tgtEl>
                                      </p:cBhvr>
                                    </p:animEffect>
                                    <p:anim calcmode="lin" valueType="num">
                                      <p:cBhvr>
                                        <p:cTn id="8" dur="1000" fill="hold"/>
                                        <p:tgtEl>
                                          <p:spTgt spid="11">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11">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gradFill flip="none" rotWithShape="1">
          <a:gsLst>
            <a:gs pos="25000">
              <a:schemeClr val="accent6">
                <a:lumMod val="60000"/>
                <a:lumOff val="40000"/>
              </a:schemeClr>
            </a:gs>
            <a:gs pos="63000">
              <a:schemeClr val="accent4">
                <a:lumMod val="40000"/>
                <a:lumOff val="60000"/>
              </a:schemeClr>
            </a:gs>
            <a:gs pos="83000">
              <a:schemeClr val="accent2">
                <a:lumMod val="40000"/>
                <a:lumOff val="60000"/>
              </a:schemeClr>
            </a:gs>
          </a:gsLst>
          <a:lin ang="0" scaled="1"/>
          <a:tileRect/>
        </a:gradFill>
        <a:effectLst/>
      </p:bgPr>
    </p:bg>
    <p:spTree>
      <p:nvGrpSpPr>
        <p:cNvPr id="1" name=""/>
        <p:cNvGrpSpPr/>
        <p:nvPr/>
      </p:nvGrpSpPr>
      <p:grpSpPr>
        <a:xfrm>
          <a:off x="0" y="0"/>
          <a:ext cx="0" cy="0"/>
          <a:chOff x="0" y="0"/>
          <a:chExt cx="0" cy="0"/>
        </a:xfrm>
      </p:grpSpPr>
      <p:sp>
        <p:nvSpPr>
          <p:cNvPr id="13" name="Slide Number Placeholder 1"/>
          <p:cNvSpPr txBox="1">
            <a:spLocks/>
          </p:cNvSpPr>
          <p:nvPr/>
        </p:nvSpPr>
        <p:spPr>
          <a:xfrm>
            <a:off x="9289144" y="6330270"/>
            <a:ext cx="2844800" cy="365125"/>
          </a:xfrm>
          <a:prstGeom prst="rect">
            <a:avLst/>
          </a:prstGeom>
          <a:ln>
            <a:noFill/>
          </a:ln>
        </p:spPr>
        <p:txBody>
          <a:bodyPr vert="horz" lIns="91440" tIns="45720" rIns="91440" bIns="45720" rtlCol="0" anchor="ctr"/>
          <a:lstStyle>
            <a:defPPr>
              <a:defRPr lang="en-US"/>
            </a:defPPr>
            <a:lvl1pPr marL="0" algn="r" defTabSz="457200" rtl="0" eaLnBrk="1" latinLnBrk="0" hangingPunct="1">
              <a:defRPr sz="105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9EA9ADF-BF16-47CA-967F-74531E511AEB}" type="slidenum">
              <a:rPr lang="en-US" sz="1200" smtClean="0">
                <a:ln>
                  <a:solidFill>
                    <a:srgbClr val="002060"/>
                  </a:solidFill>
                </a:ln>
                <a:solidFill>
                  <a:srgbClr val="0070C0"/>
                </a:solidFill>
              </a:rPr>
              <a:pPr/>
              <a:t>29</a:t>
            </a:fld>
            <a:endParaRPr lang="en-US" dirty="0">
              <a:ln>
                <a:solidFill>
                  <a:srgbClr val="002060"/>
                </a:solidFill>
              </a:ln>
              <a:solidFill>
                <a:srgbClr val="0070C0"/>
              </a:solidFill>
            </a:endParaRPr>
          </a:p>
        </p:txBody>
      </p:sp>
      <p:pic>
        <p:nvPicPr>
          <p:cNvPr id="2051" name="Picture 3" descr="C:\Users\Rae\Desktop\women_silent.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98283" y="369015"/>
            <a:ext cx="11391231" cy="6093017"/>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grpSp>
        <p:nvGrpSpPr>
          <p:cNvPr id="15" name="Group 14"/>
          <p:cNvGrpSpPr/>
          <p:nvPr/>
        </p:nvGrpSpPr>
        <p:grpSpPr>
          <a:xfrm rot="21015951">
            <a:off x="266507" y="4771161"/>
            <a:ext cx="2956027" cy="1656096"/>
            <a:chOff x="664627" y="4567346"/>
            <a:chExt cx="2956027" cy="1656096"/>
          </a:xfrm>
        </p:grpSpPr>
        <p:pic>
          <p:nvPicPr>
            <p:cNvPr id="2050" name="Picture 2" descr="C:\Users\Rae\Desktop\quiet please sign.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64627" y="4583774"/>
              <a:ext cx="2956027" cy="1639668"/>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5" name="Rectangle 4"/>
            <p:cNvSpPr/>
            <p:nvPr/>
          </p:nvSpPr>
          <p:spPr>
            <a:xfrm rot="21327995">
              <a:off x="1212813" y="4567346"/>
              <a:ext cx="1943918" cy="570932"/>
            </a:xfrm>
            <a:prstGeom prst="rect">
              <a:avLst/>
            </a:prstGeom>
            <a:noFill/>
          </p:spPr>
          <p:txBody>
            <a:bodyPr wrap="none" lIns="91440" tIns="45720" rIns="91440" bIns="45720">
              <a:prstTxWarp prst="textChevron">
                <a:avLst/>
              </a:prstTxWarp>
              <a:spAutoFit/>
            </a:bodyPr>
            <a:lstStyle/>
            <a:p>
              <a:pPr algn="ctr"/>
              <a:r>
                <a:rPr lang="en-US" sz="20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rPr>
                <a:t> </a:t>
              </a:r>
              <a:r>
                <a:rPr lang="en-US" sz="2000" b="1" cap="none" spc="0" dirty="0">
                  <a:ln w="1905">
                    <a:solidFill>
                      <a:srgbClr val="00206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01600">
                      <a:schemeClr val="tx1">
                        <a:alpha val="40000"/>
                      </a:schemeClr>
                    </a:glow>
                    <a:innerShdw blurRad="69850" dist="43180" dir="5400000">
                      <a:srgbClr val="000000">
                        <a:alpha val="65000"/>
                      </a:srgbClr>
                    </a:innerShdw>
                  </a:effectLst>
                  <a:latin typeface="Comic Sans MS" pitchFamily="66" charset="0"/>
                </a:rPr>
                <a:t>E</a:t>
              </a:r>
              <a:r>
                <a:rPr lang="en-US" sz="1400" b="1" cap="none" spc="0" dirty="0">
                  <a:ln w="1905">
                    <a:solidFill>
                      <a:srgbClr val="00206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01600">
                      <a:schemeClr val="tx1">
                        <a:alpha val="40000"/>
                      </a:schemeClr>
                    </a:glow>
                    <a:innerShdw blurRad="69850" dist="43180" dir="5400000">
                      <a:srgbClr val="000000">
                        <a:alpha val="65000"/>
                      </a:srgbClr>
                    </a:innerShdw>
                  </a:effectLst>
                  <a:latin typeface="Comic Sans MS" pitchFamily="66" charset="0"/>
                </a:rPr>
                <a:t>VERYONE: </a:t>
              </a:r>
              <a:endParaRPr lang="en-US" sz="2000" b="1" cap="none" spc="0" dirty="0">
                <a:ln w="1905">
                  <a:solidFill>
                    <a:srgbClr val="00206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01600">
                    <a:schemeClr val="tx1">
                      <a:alpha val="40000"/>
                    </a:schemeClr>
                  </a:glow>
                  <a:innerShdw blurRad="69850" dist="43180" dir="5400000">
                    <a:srgbClr val="000000">
                      <a:alpha val="65000"/>
                    </a:srgbClr>
                  </a:innerShdw>
                </a:effectLst>
                <a:latin typeface="Comic Sans MS" pitchFamily="66" charset="0"/>
              </a:endParaRPr>
            </a:p>
          </p:txBody>
        </p:sp>
      </p:grpSp>
      <p:sp>
        <p:nvSpPr>
          <p:cNvPr id="18" name="Content Placeholder 2"/>
          <p:cNvSpPr txBox="1">
            <a:spLocks/>
          </p:cNvSpPr>
          <p:nvPr/>
        </p:nvSpPr>
        <p:spPr>
          <a:xfrm>
            <a:off x="5800885" y="6196486"/>
            <a:ext cx="5994401" cy="468745"/>
          </a:xfrm>
          <a:prstGeom prst="homePlate">
            <a:avLst>
              <a:gd name="adj" fmla="val 54574"/>
            </a:avLst>
          </a:prstGeom>
          <a:solidFill>
            <a:schemeClr val="tx2">
              <a:lumMod val="20000"/>
              <a:lumOff val="80000"/>
            </a:schemeClr>
          </a:solidFill>
          <a:ln w="57150">
            <a:solidFill>
              <a:srgbClr val="0070C0"/>
            </a:solidFill>
          </a:ln>
          <a:effectLst>
            <a:outerShdw blurRad="190500" dist="228600" dir="2700000" algn="ctr">
              <a:srgbClr val="000000">
                <a:alpha val="30000"/>
              </a:srgbClr>
            </a:outerShdw>
          </a:effectLst>
          <a:scene3d>
            <a:camera prst="orthographicFront"/>
            <a:lightRig rig="threePt" dir="t"/>
          </a:scene3d>
          <a:sp3d>
            <a:bevelT prst="relaxedInset"/>
          </a:sp3d>
        </p:spPr>
        <p:txBody>
          <a:bodyPr vert="horz" lIns="91440" tIns="45720" rIns="91440" bIns="45720" rtlCol="0" anchor="ctr">
            <a:normAutofit fontScale="85000" lnSpcReduction="10000"/>
            <a:sp3d extrusionH="57150">
              <a:bevelT w="38100" h="38100"/>
            </a:sp3d>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lgn="ctr">
              <a:buNone/>
            </a:pPr>
            <a:r>
              <a:rPr lang="en-US" b="1" dirty="0">
                <a:solidFill>
                  <a:srgbClr val="0070C0"/>
                </a:solidFill>
                <a:latin typeface="Comic Sans MS" pitchFamily="66" charset="0"/>
              </a:rPr>
              <a:t>Let’s return to the real intent of this study.</a:t>
            </a:r>
          </a:p>
        </p:txBody>
      </p:sp>
      <p:pic>
        <p:nvPicPr>
          <p:cNvPr id="1026" name="Picture 2" descr="C:\Users\Rae\Desktop\Obedience - Todd\Art - Obedience\BK OF THE COV'T.png"/>
          <p:cNvPicPr>
            <a:picLocks noChangeAspect="1" noChangeArrowheads="1"/>
          </p:cNvPicPr>
          <p:nvPr/>
        </p:nvPicPr>
        <p:blipFill>
          <a:blip r:embed="rId4" cstate="email">
            <a:extLst>
              <a:ext uri="{BEBA8EAE-BF5A-486C-A8C5-ECC9F3942E4B}">
                <a14:imgProps xmlns:a14="http://schemas.microsoft.com/office/drawing/2010/main">
                  <a14:imgLayer r:embed="rId5">
                    <a14:imgEffect>
                      <a14:colorTemperature colorTemp="11200"/>
                    </a14:imgEffect>
                  </a14:imgLayer>
                </a14:imgProps>
              </a:ext>
              <a:ext uri="{28A0092B-C50C-407E-A947-70E740481C1C}">
                <a14:useLocalDpi xmlns:a14="http://schemas.microsoft.com/office/drawing/2010/main"/>
              </a:ext>
            </a:extLst>
          </a:blip>
          <a:srcRect/>
          <a:stretch>
            <a:fillRect/>
          </a:stretch>
        </p:blipFill>
        <p:spPr bwMode="auto">
          <a:xfrm rot="766525">
            <a:off x="9433581" y="412887"/>
            <a:ext cx="2590883" cy="3420252"/>
          </a:xfrm>
          <a:prstGeom prst="roundRect">
            <a:avLst>
              <a:gd name="adj" fmla="val 9009"/>
            </a:avLst>
          </a:prstGeom>
          <a:ln>
            <a:noFill/>
          </a:ln>
          <a:effectLst>
            <a:glow rad="1104900">
              <a:schemeClr val="accent5">
                <a:satMod val="175000"/>
                <a:alpha val="40000"/>
              </a:schemeClr>
            </a:glow>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10" name="Content Placeholder 2"/>
          <p:cNvSpPr txBox="1">
            <a:spLocks/>
          </p:cNvSpPr>
          <p:nvPr/>
        </p:nvSpPr>
        <p:spPr>
          <a:xfrm>
            <a:off x="436591" y="134642"/>
            <a:ext cx="11340223" cy="468745"/>
          </a:xfrm>
          <a:prstGeom prst="homePlate">
            <a:avLst>
              <a:gd name="adj" fmla="val 54574"/>
            </a:avLst>
          </a:prstGeom>
          <a:solidFill>
            <a:schemeClr val="tx2">
              <a:lumMod val="20000"/>
              <a:lumOff val="80000"/>
            </a:schemeClr>
          </a:solidFill>
          <a:ln w="57150">
            <a:solidFill>
              <a:srgbClr val="0070C0"/>
            </a:solidFill>
          </a:ln>
          <a:effectLst>
            <a:outerShdw blurRad="190500" dist="228600" dir="2700000" algn="ctr">
              <a:srgbClr val="000000">
                <a:alpha val="30000"/>
              </a:srgbClr>
            </a:outerShdw>
          </a:effectLst>
          <a:scene3d>
            <a:camera prst="orthographicFront"/>
            <a:lightRig rig="threePt" dir="t"/>
          </a:scene3d>
          <a:sp3d>
            <a:bevelT prst="relaxedInset"/>
          </a:sp3d>
        </p:spPr>
        <p:txBody>
          <a:bodyPr vert="horz" lIns="91440" tIns="45720" rIns="91440" bIns="45720" rtlCol="0" anchor="ctr">
            <a:normAutofit fontScale="92500" lnSpcReduction="10000"/>
            <a:sp3d extrusionH="57150">
              <a:bevelT w="38100" h="38100"/>
            </a:sp3d>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buNone/>
            </a:pPr>
            <a:r>
              <a:rPr lang="en-US" b="1" dirty="0">
                <a:solidFill>
                  <a:srgbClr val="0070C0"/>
                </a:solidFill>
                <a:latin typeface="Comic Sans MS" pitchFamily="66" charset="0"/>
              </a:rPr>
              <a:t>1 </a:t>
            </a:r>
            <a:r>
              <a:rPr lang="en-US" b="1" dirty="0" err="1">
                <a:solidFill>
                  <a:srgbClr val="0070C0"/>
                </a:solidFill>
                <a:latin typeface="Comic Sans MS" pitchFamily="66" charset="0"/>
              </a:rPr>
              <a:t>Cor</a:t>
            </a:r>
            <a:r>
              <a:rPr lang="en-US" b="1" dirty="0">
                <a:solidFill>
                  <a:srgbClr val="0070C0"/>
                </a:solidFill>
                <a:latin typeface="Comic Sans MS" pitchFamily="66" charset="0"/>
              </a:rPr>
              <a:t> 14:34 </a:t>
            </a:r>
            <a:r>
              <a:rPr lang="en-US" b="1" dirty="0">
                <a:solidFill>
                  <a:srgbClr val="00B050"/>
                </a:solidFill>
                <a:latin typeface="Comic Sans MS" pitchFamily="66" charset="0"/>
              </a:rPr>
              <a:t>– Paul’s Conclusion in Comparison to </a:t>
            </a:r>
            <a:r>
              <a:rPr lang="en-US" b="1" dirty="0">
                <a:solidFill>
                  <a:srgbClr val="0000CC"/>
                </a:solidFill>
                <a:latin typeface="Comic Sans MS" pitchFamily="66" charset="0"/>
              </a:rPr>
              <a:t>Yahuah’s</a:t>
            </a:r>
            <a:r>
              <a:rPr lang="en-US" b="1" dirty="0">
                <a:solidFill>
                  <a:srgbClr val="0070C0"/>
                </a:solidFill>
                <a:latin typeface="Comic Sans MS" pitchFamily="66" charset="0"/>
              </a:rPr>
              <a:t> Required Obedience</a:t>
            </a:r>
          </a:p>
        </p:txBody>
      </p:sp>
      <p:sp>
        <p:nvSpPr>
          <p:cNvPr id="14" name="Content Placeholder 2"/>
          <p:cNvSpPr txBox="1">
            <a:spLocks/>
          </p:cNvSpPr>
          <p:nvPr/>
        </p:nvSpPr>
        <p:spPr>
          <a:xfrm>
            <a:off x="436591" y="775107"/>
            <a:ext cx="4735773" cy="2282129"/>
          </a:xfrm>
          <a:prstGeom prst="rect">
            <a:avLst/>
          </a:prstGeom>
          <a:solidFill>
            <a:schemeClr val="tx1">
              <a:alpha val="63000"/>
            </a:schemeClr>
          </a:solidFill>
          <a:ln w="57150">
            <a:noFill/>
          </a:ln>
          <a:scene3d>
            <a:camera prst="orthographicFront"/>
            <a:lightRig rig="threePt" dir="t"/>
          </a:scene3d>
          <a:sp3d>
            <a:bevelT prst="relaxedInset"/>
          </a:sp3d>
        </p:spPr>
        <p:txBody>
          <a:bodyPr vert="horz" lIns="91440" tIns="45720" rIns="91440" bIns="45720" rtlCol="0" anchor="b">
            <a:noAutofit/>
            <a:sp3d extrusionH="57150">
              <a:bevelT w="38100" h="38100" prst="angle"/>
            </a:sp3d>
          </a:bodyPr>
          <a:lstStyle>
            <a:lvl1pPr marL="0" indent="0" algn="l" defTabSz="914400" rtl="0" eaLnBrk="1" latinLnBrk="0" hangingPunct="1">
              <a:lnSpc>
                <a:spcPct val="90000"/>
              </a:lnSpc>
              <a:spcBef>
                <a:spcPts val="1000"/>
              </a:spcBef>
              <a:buSzPct val="125000"/>
              <a:buFont typeface="Arial" panose="020B0604020202020204" pitchFamily="34" charset="0"/>
              <a:buNone/>
              <a:defRPr sz="2400" b="0" kern="1200" cap="all" baseline="0">
                <a:solidFill>
                  <a:schemeClr val="tx1"/>
                </a:solidFill>
                <a:latin typeface="+mn-lt"/>
                <a:ea typeface="+mn-ea"/>
                <a:cs typeface="+mn-cs"/>
              </a:defRPr>
            </a:lvl1pPr>
            <a:lvl2pPr marL="457200" indent="0" algn="l" defTabSz="914400" rtl="0" eaLnBrk="1" latinLnBrk="0" hangingPunct="1">
              <a:lnSpc>
                <a:spcPct val="120000"/>
              </a:lnSpc>
              <a:spcBef>
                <a:spcPts val="500"/>
              </a:spcBef>
              <a:buSzPct val="125000"/>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120000"/>
              </a:lnSpc>
              <a:spcBef>
                <a:spcPts val="500"/>
              </a:spcBef>
              <a:buSzPct val="125000"/>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120000"/>
              </a:lnSpc>
              <a:spcBef>
                <a:spcPts val="500"/>
              </a:spcBef>
              <a:buSzPct val="125000"/>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120000"/>
              </a:lnSpc>
              <a:spcBef>
                <a:spcPts val="500"/>
              </a:spcBef>
              <a:buSzPct val="125000"/>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120000"/>
              </a:lnSpc>
              <a:spcBef>
                <a:spcPts val="500"/>
              </a:spcBef>
              <a:buSzPct val="125000"/>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120000"/>
              </a:lnSpc>
              <a:spcBef>
                <a:spcPts val="500"/>
              </a:spcBef>
              <a:buSzPct val="125000"/>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120000"/>
              </a:lnSpc>
              <a:spcBef>
                <a:spcPts val="500"/>
              </a:spcBef>
              <a:buSzPct val="125000"/>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120000"/>
              </a:lnSpc>
              <a:spcBef>
                <a:spcPts val="500"/>
              </a:spcBef>
              <a:buSzPct val="125000"/>
              <a:buFont typeface="Arial" panose="020B0604020202020204" pitchFamily="34" charset="0"/>
              <a:buNone/>
              <a:defRPr sz="1600" b="1" kern="1200">
                <a:solidFill>
                  <a:schemeClr val="tx1"/>
                </a:solidFill>
                <a:latin typeface="+mn-lt"/>
                <a:ea typeface="+mn-ea"/>
                <a:cs typeface="+mn-cs"/>
              </a:defRPr>
            </a:lvl9pPr>
          </a:lstStyle>
          <a:p>
            <a:pPr algn="ctr"/>
            <a:r>
              <a:rPr lang="en-US" sz="2000" cap="none" dirty="0" smtClean="0">
                <a:solidFill>
                  <a:srgbClr val="002060"/>
                </a:solidFill>
              </a:rPr>
              <a:t>The </a:t>
            </a:r>
            <a:r>
              <a:rPr lang="en-US" sz="2000" cap="none" dirty="0">
                <a:solidFill>
                  <a:srgbClr val="002060"/>
                </a:solidFill>
              </a:rPr>
              <a:t>intent of this study is to emphasize </a:t>
            </a:r>
            <a:br>
              <a:rPr lang="en-US" sz="2000" cap="none" dirty="0">
                <a:solidFill>
                  <a:srgbClr val="002060"/>
                </a:solidFill>
              </a:rPr>
            </a:br>
            <a:r>
              <a:rPr lang="en-US" sz="2000" cap="none" dirty="0">
                <a:solidFill>
                  <a:srgbClr val="002060"/>
                </a:solidFill>
              </a:rPr>
              <a:t>obedience to </a:t>
            </a:r>
            <a:r>
              <a:rPr lang="en-US" sz="2000" b="1" cap="none" dirty="0">
                <a:solidFill>
                  <a:srgbClr val="0000CC"/>
                </a:solidFill>
              </a:rPr>
              <a:t>Yahuah’s</a:t>
            </a:r>
            <a:r>
              <a:rPr lang="en-US" sz="2000" cap="none" dirty="0">
                <a:solidFill>
                  <a:srgbClr val="002060"/>
                </a:solidFill>
              </a:rPr>
              <a:t> commands.  </a:t>
            </a:r>
            <a:br>
              <a:rPr lang="en-US" sz="2000" cap="none" dirty="0">
                <a:solidFill>
                  <a:srgbClr val="002060"/>
                </a:solidFill>
              </a:rPr>
            </a:br>
            <a:r>
              <a:rPr lang="en-US" sz="2000" cap="none" dirty="0">
                <a:solidFill>
                  <a:srgbClr val="D60093"/>
                </a:solidFill>
              </a:rPr>
              <a:t>The </a:t>
            </a:r>
            <a:r>
              <a:rPr lang="en-US" sz="2000" b="1" cap="none" dirty="0">
                <a:solidFill>
                  <a:srgbClr val="0070C0"/>
                </a:solidFill>
              </a:rPr>
              <a:t>KJV</a:t>
            </a:r>
            <a:r>
              <a:rPr lang="en-US" sz="2000" cap="none" dirty="0">
                <a:solidFill>
                  <a:srgbClr val="002060"/>
                </a:solidFill>
              </a:rPr>
              <a:t> </a:t>
            </a:r>
            <a:r>
              <a:rPr lang="en-US" sz="2000" cap="none" dirty="0">
                <a:solidFill>
                  <a:srgbClr val="D60093"/>
                </a:solidFill>
              </a:rPr>
              <a:t>reference to “obedience” </a:t>
            </a:r>
            <a:r>
              <a:rPr lang="en-US" sz="2000" cap="none" dirty="0" smtClean="0">
                <a:solidFill>
                  <a:srgbClr val="D60093"/>
                </a:solidFill>
              </a:rPr>
              <a:t>in </a:t>
            </a:r>
            <a:r>
              <a:rPr lang="en-US" sz="2000" cap="none" dirty="0">
                <a:solidFill>
                  <a:srgbClr val="D60093"/>
                </a:solidFill>
              </a:rPr>
              <a:t/>
            </a:r>
            <a:br>
              <a:rPr lang="en-US" sz="2000" cap="none" dirty="0">
                <a:solidFill>
                  <a:srgbClr val="D60093"/>
                </a:solidFill>
              </a:rPr>
            </a:br>
            <a:r>
              <a:rPr lang="en-US" sz="2000" b="1" cap="none" dirty="0">
                <a:solidFill>
                  <a:srgbClr val="0070C0"/>
                </a:solidFill>
              </a:rPr>
              <a:t>1 Cor 14:34 </a:t>
            </a:r>
            <a:r>
              <a:rPr lang="en-US" sz="2000" cap="none" dirty="0">
                <a:solidFill>
                  <a:srgbClr val="D60093"/>
                </a:solidFill>
              </a:rPr>
              <a:t>has been grossly misleading </a:t>
            </a:r>
            <a:r>
              <a:rPr lang="en-US" sz="2000" cap="none" dirty="0" smtClean="0">
                <a:solidFill>
                  <a:srgbClr val="D60093"/>
                </a:solidFill>
              </a:rPr>
              <a:t>in </a:t>
            </a:r>
            <a:r>
              <a:rPr lang="en-US" sz="2000" cap="none" dirty="0">
                <a:solidFill>
                  <a:srgbClr val="D60093"/>
                </a:solidFill>
              </a:rPr>
              <a:t>its translation.  The instruction </a:t>
            </a:r>
            <a:r>
              <a:rPr lang="en-US" sz="2000" cap="none" dirty="0">
                <a:solidFill>
                  <a:srgbClr val="002060"/>
                </a:solidFill>
              </a:rPr>
              <a:t>to be orderly in the assembly </a:t>
            </a:r>
            <a:r>
              <a:rPr lang="en-US" sz="2000" cap="none" dirty="0">
                <a:solidFill>
                  <a:srgbClr val="D60093"/>
                </a:solidFill>
              </a:rPr>
              <a:t>is not for “women only,” </a:t>
            </a:r>
            <a:r>
              <a:rPr lang="en-US" sz="2000" cap="none" dirty="0" smtClean="0">
                <a:solidFill>
                  <a:srgbClr val="D60093"/>
                </a:solidFill>
              </a:rPr>
              <a:t/>
            </a:r>
            <a:br>
              <a:rPr lang="en-US" sz="2000" cap="none" dirty="0" smtClean="0">
                <a:solidFill>
                  <a:srgbClr val="D60093"/>
                </a:solidFill>
              </a:rPr>
            </a:br>
            <a:r>
              <a:rPr lang="en-US" sz="2000" cap="none" dirty="0" smtClean="0">
                <a:solidFill>
                  <a:srgbClr val="002060"/>
                </a:solidFill>
              </a:rPr>
              <a:t>nor </a:t>
            </a:r>
            <a:r>
              <a:rPr lang="en-US" sz="2000" cap="none" dirty="0">
                <a:solidFill>
                  <a:srgbClr val="002060"/>
                </a:solidFill>
              </a:rPr>
              <a:t>is it referencing obedience </a:t>
            </a:r>
            <a:r>
              <a:rPr lang="en-US" sz="2000" cap="none" dirty="0" smtClean="0">
                <a:solidFill>
                  <a:srgbClr val="002060"/>
                </a:solidFill>
              </a:rPr>
              <a:t>towards others gathered </a:t>
            </a:r>
            <a:r>
              <a:rPr lang="en-US" sz="2000" cap="none" dirty="0">
                <a:solidFill>
                  <a:srgbClr val="002060"/>
                </a:solidFill>
              </a:rPr>
              <a:t>at the assembly.</a:t>
            </a:r>
          </a:p>
        </p:txBody>
      </p:sp>
    </p:spTree>
    <p:extLst>
      <p:ext uri="{BB962C8B-B14F-4D97-AF65-F5344CB8AC3E}">
        <p14:creationId xmlns:p14="http://schemas.microsoft.com/office/powerpoint/2010/main" val="189168135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wipe(down)">
                                      <p:cBhvr>
                                        <p:cTn id="7" dur="10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txBox="1">
            <a:spLocks/>
          </p:cNvSpPr>
          <p:nvPr/>
        </p:nvSpPr>
        <p:spPr>
          <a:xfrm>
            <a:off x="2114633" y="142493"/>
            <a:ext cx="10502023" cy="1478570"/>
          </a:xfrm>
          <a:prstGeom prst="rect">
            <a:avLst/>
          </a:prstGeom>
        </p:spPr>
        <p:txBody>
          <a:bodyPr vert="horz" lIns="91440" tIns="45720" rIns="91440" bIns="45720" rtlCol="0" anchor="b">
            <a:normAutofit/>
            <a:scene3d>
              <a:camera prst="orthographicFront"/>
              <a:lightRig rig="threePt" dir="t"/>
            </a:scene3d>
            <a:sp3d extrusionH="57150">
              <a:bevelT h="25400" prst="softRound"/>
            </a:sp3d>
          </a:bodyPr>
          <a:lstStyle>
            <a:lvl1pPr algn="l" defTabSz="914400" rtl="0" eaLnBrk="1" latinLnBrk="0" hangingPunct="1">
              <a:lnSpc>
                <a:spcPct val="90000"/>
              </a:lnSpc>
              <a:spcBef>
                <a:spcPct val="0"/>
              </a:spcBef>
              <a:buNone/>
              <a:defRPr sz="4800" kern="1200" cap="all" baseline="0">
                <a:solidFill>
                  <a:schemeClr val="tx1"/>
                </a:solidFill>
                <a:latin typeface="+mj-lt"/>
                <a:ea typeface="+mj-ea"/>
                <a:cs typeface="+mj-cs"/>
              </a:defRPr>
            </a:lvl1pPr>
          </a:lstStyle>
          <a:p>
            <a:r>
              <a:rPr lang="en-US" sz="7800" b="1" dirty="0">
                <a:ln>
                  <a:solidFill>
                    <a:schemeClr val="tx2"/>
                  </a:solidFill>
                </a:ln>
                <a:solidFill>
                  <a:schemeClr val="accent3">
                    <a:lumMod val="75000"/>
                  </a:schemeClr>
                </a:solidFill>
              </a:rPr>
              <a:t>What is                  </a:t>
            </a:r>
            <a:r>
              <a:rPr lang="en-US" sz="9600" b="1" dirty="0">
                <a:ln>
                  <a:solidFill>
                    <a:schemeClr val="tx2"/>
                  </a:solidFill>
                </a:ln>
                <a:solidFill>
                  <a:schemeClr val="accent3">
                    <a:lumMod val="75000"/>
                  </a:schemeClr>
                </a:solidFill>
              </a:rPr>
              <a:t> ?</a:t>
            </a:r>
            <a:r>
              <a:rPr lang="en-US" sz="5400" b="1" dirty="0">
                <a:ln>
                  <a:solidFill>
                    <a:schemeClr val="tx2"/>
                  </a:solidFill>
                </a:ln>
                <a:solidFill>
                  <a:schemeClr val="accent3">
                    <a:lumMod val="75000"/>
                  </a:schemeClr>
                </a:solidFill>
              </a:rPr>
              <a:t> </a:t>
            </a:r>
          </a:p>
        </p:txBody>
      </p:sp>
      <p:sp>
        <p:nvSpPr>
          <p:cNvPr id="5" name="Oval 4"/>
          <p:cNvSpPr/>
          <p:nvPr/>
        </p:nvSpPr>
        <p:spPr>
          <a:xfrm>
            <a:off x="1705370" y="4092797"/>
            <a:ext cx="2301849" cy="2334882"/>
          </a:xfrm>
          <a:prstGeom prst="ellipse">
            <a:avLst/>
          </a:prstGeom>
          <a:blipFill dpi="0" rotWithShape="1">
            <a:blip r:embed="rId3" cstate="email">
              <a:extLst>
                <a:ext uri="{28A0092B-C50C-407E-A947-70E740481C1C}">
                  <a14:useLocalDpi xmlns:a14="http://schemas.microsoft.com/office/drawing/2010/main"/>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8" name="Picture 4"/>
          <p:cNvPicPr>
            <a:picLocks noChangeAspect="1" noChangeArrowheads="1"/>
          </p:cNvPicPr>
          <p:nvPr/>
        </p:nvPicPr>
        <p:blipFill>
          <a:blip r:embed="rId4">
            <a:extLst>
              <a:ext uri="{28A0092B-C50C-407E-A947-70E740481C1C}">
                <a14:useLocalDpi xmlns:a14="http://schemas.microsoft.com/office/drawing/2010/main"/>
              </a:ext>
            </a:extLst>
          </a:blip>
          <a:stretch>
            <a:fillRect/>
          </a:stretch>
        </p:blipFill>
        <p:spPr bwMode="auto">
          <a:xfrm>
            <a:off x="4492237" y="2001751"/>
            <a:ext cx="7196750" cy="4428768"/>
          </a:xfrm>
          <a:prstGeom prst="rect">
            <a:avLst/>
          </a:prstGeom>
          <a:noFill/>
          <a:ln w="57150">
            <a:solidFill>
              <a:srgbClr val="387BAB"/>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15" name="Title 1"/>
          <p:cNvSpPr txBox="1">
            <a:spLocks/>
          </p:cNvSpPr>
          <p:nvPr/>
        </p:nvSpPr>
        <p:spPr>
          <a:xfrm>
            <a:off x="6876548" y="4015156"/>
            <a:ext cx="2428127" cy="1612900"/>
          </a:xfrm>
          <a:prstGeom prst="rect">
            <a:avLst/>
          </a:prstGeom>
        </p:spPr>
        <p:txBody>
          <a:bodyPr vert="horz" lIns="91440" tIns="45720" rIns="91440" bIns="45720" rtlCol="0" anchor="b">
            <a:normAutofit/>
            <a:scene3d>
              <a:camera prst="orthographicFront"/>
              <a:lightRig rig="threePt" dir="t"/>
            </a:scene3d>
            <a:sp3d extrusionH="57150">
              <a:bevelT h="25400" prst="softRound"/>
            </a:sp3d>
          </a:bodyPr>
          <a:lstStyle>
            <a:lvl1pPr algn="l" defTabSz="914400" rtl="0" eaLnBrk="1" latinLnBrk="0" hangingPunct="1">
              <a:lnSpc>
                <a:spcPct val="90000"/>
              </a:lnSpc>
              <a:spcBef>
                <a:spcPct val="0"/>
              </a:spcBef>
              <a:buNone/>
              <a:defRPr sz="4800" kern="1200" cap="all" baseline="0">
                <a:solidFill>
                  <a:schemeClr val="tx1"/>
                </a:solidFill>
                <a:latin typeface="+mj-lt"/>
                <a:ea typeface="+mj-ea"/>
                <a:cs typeface="+mj-cs"/>
              </a:defRPr>
            </a:lvl1pPr>
          </a:lstStyle>
          <a:p>
            <a:pPr algn="ctr"/>
            <a:r>
              <a:rPr lang="en-US" sz="5400" b="1" dirty="0" smtClean="0">
                <a:ln>
                  <a:solidFill>
                    <a:schemeClr val="accent3">
                      <a:lumMod val="50000"/>
                    </a:schemeClr>
                  </a:solidFill>
                </a:ln>
                <a:solidFill>
                  <a:schemeClr val="accent3">
                    <a:lumMod val="75000"/>
                  </a:schemeClr>
                </a:solidFill>
                <a:effectLst>
                  <a:reflection blurRad="6350" stA="55000" endA="300" endPos="45500" dir="5400000" sy="-100000" algn="bl" rotWithShape="0"/>
                </a:effectLst>
                <a:latin typeface="Segoe Print" pitchFamily="2" charset="0"/>
              </a:rPr>
              <a:t>or </a:t>
            </a:r>
            <a:endParaRPr lang="en-US" sz="5400" b="1" dirty="0">
              <a:ln>
                <a:solidFill>
                  <a:schemeClr val="accent3">
                    <a:lumMod val="50000"/>
                  </a:schemeClr>
                </a:solidFill>
              </a:ln>
              <a:solidFill>
                <a:schemeClr val="accent3">
                  <a:lumMod val="75000"/>
                </a:schemeClr>
              </a:solidFill>
              <a:effectLst>
                <a:reflection blurRad="6350" stA="55000" endA="300" endPos="45500" dir="5400000" sy="-100000" algn="bl" rotWithShape="0"/>
              </a:effectLst>
              <a:latin typeface="Segoe Print" pitchFamily="2" charset="0"/>
            </a:endParaRPr>
          </a:p>
          <a:p>
            <a:pPr algn="ctr"/>
            <a:r>
              <a:rPr lang="en-US" sz="5400" b="1" dirty="0" smtClean="0">
                <a:ln>
                  <a:solidFill>
                    <a:schemeClr val="accent3">
                      <a:lumMod val="50000"/>
                    </a:schemeClr>
                  </a:solidFill>
                </a:ln>
                <a:solidFill>
                  <a:schemeClr val="accent3">
                    <a:lumMod val="75000"/>
                  </a:schemeClr>
                </a:solidFill>
                <a:effectLst>
                  <a:reflection blurRad="6350" stA="55000" endA="300" endPos="45500" dir="5400000" sy="-100000" algn="bl" rotWithShape="0"/>
                </a:effectLst>
                <a:latin typeface="Segoe Print" pitchFamily="2" charset="0"/>
              </a:rPr>
              <a:t>This</a:t>
            </a:r>
            <a:r>
              <a:rPr lang="en-US" sz="5400" b="1" dirty="0">
                <a:ln>
                  <a:solidFill>
                    <a:schemeClr val="accent3">
                      <a:lumMod val="50000"/>
                    </a:schemeClr>
                  </a:solidFill>
                </a:ln>
                <a:solidFill>
                  <a:schemeClr val="accent3">
                    <a:lumMod val="75000"/>
                  </a:schemeClr>
                </a:solidFill>
                <a:latin typeface="Segoe Print" pitchFamily="2" charset="0"/>
              </a:rPr>
              <a:t>?</a:t>
            </a:r>
            <a:endParaRPr lang="en-US" sz="4000" b="1" dirty="0">
              <a:ln>
                <a:solidFill>
                  <a:schemeClr val="accent3">
                    <a:lumMod val="50000"/>
                  </a:schemeClr>
                </a:solidFill>
              </a:ln>
              <a:solidFill>
                <a:schemeClr val="accent3">
                  <a:lumMod val="75000"/>
                </a:schemeClr>
              </a:solidFill>
              <a:latin typeface="Segoe Print" pitchFamily="2" charset="0"/>
            </a:endParaRPr>
          </a:p>
        </p:txBody>
      </p:sp>
      <p:sp>
        <p:nvSpPr>
          <p:cNvPr id="3" name="Rectangle 2"/>
          <p:cNvSpPr/>
          <p:nvPr/>
        </p:nvSpPr>
        <p:spPr>
          <a:xfrm>
            <a:off x="4818741" y="2229444"/>
            <a:ext cx="2235200" cy="9579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7888513" y="2054139"/>
            <a:ext cx="3534228" cy="11332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9" name="Picture 5"/>
          <p:cNvPicPr>
            <a:picLocks noChangeAspect="1" noChangeArrowheads="1"/>
          </p:cNvPicPr>
          <p:nvPr/>
        </p:nvPicPr>
        <p:blipFill>
          <a:blip r:embed="rId5" cstate="email">
            <a:duotone>
              <a:prstClr val="black"/>
              <a:schemeClr val="accent3">
                <a:tint val="45000"/>
                <a:satMod val="400000"/>
              </a:schemeClr>
            </a:duotone>
            <a:extLst>
              <a:ext uri="{28A0092B-C50C-407E-A947-70E740481C1C}">
                <a14:useLocalDpi xmlns:a14="http://schemas.microsoft.com/office/drawing/2010/main"/>
              </a:ext>
            </a:extLst>
          </a:blip>
          <a:stretch>
            <a:fillRect/>
          </a:stretch>
        </p:blipFill>
        <p:spPr bwMode="auto">
          <a:xfrm>
            <a:off x="5675087" y="51353"/>
            <a:ext cx="4891313" cy="1972830"/>
          </a:xfrm>
          <a:prstGeom prst="roundRect">
            <a:avLst>
              <a:gd name="adj" fmla="val 16667"/>
            </a:avLst>
          </a:prstGeom>
          <a:ln>
            <a:noFill/>
          </a:ln>
          <a:effectLst>
            <a:outerShdw blurRad="152400" dist="317500" dir="5400000" sx="90000" sy="-19000" rotWithShape="0">
              <a:prstClr val="black">
                <a:alpha val="15000"/>
              </a:prst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pic>
        <p:nvPicPr>
          <p:cNvPr id="6146" name="Picture 2"/>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a:ext>
            </a:extLst>
          </a:blip>
          <a:stretch>
            <a:fillRect/>
          </a:stretch>
        </p:blipFill>
        <p:spPr bwMode="auto">
          <a:xfrm>
            <a:off x="596616" y="1490958"/>
            <a:ext cx="4557497" cy="2768719"/>
          </a:xfrm>
          <a:prstGeom prst="rect">
            <a:avLst/>
          </a:prstGeom>
          <a:noFill/>
          <a:ln>
            <a:noFill/>
          </a:ln>
          <a:effectLst>
            <a:glow rad="228600">
              <a:schemeClr val="accent6">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14" name="Title 1"/>
          <p:cNvSpPr txBox="1">
            <a:spLocks/>
          </p:cNvSpPr>
          <p:nvPr/>
        </p:nvSpPr>
        <p:spPr>
          <a:xfrm>
            <a:off x="1693930" y="2797445"/>
            <a:ext cx="2428127" cy="1126144"/>
          </a:xfrm>
          <a:prstGeom prst="rect">
            <a:avLst/>
          </a:prstGeom>
        </p:spPr>
        <p:txBody>
          <a:bodyPr vert="horz" lIns="91440" tIns="45720" rIns="91440" bIns="45720" rtlCol="0" anchor="b">
            <a:normAutofit/>
            <a:scene3d>
              <a:camera prst="orthographicFront"/>
              <a:lightRig rig="threePt" dir="t"/>
            </a:scene3d>
            <a:sp3d extrusionH="57150">
              <a:bevelT h="25400" prst="softRound"/>
            </a:sp3d>
          </a:bodyPr>
          <a:lstStyle>
            <a:lvl1pPr algn="l" defTabSz="914400" rtl="0" eaLnBrk="1" latinLnBrk="0" hangingPunct="1">
              <a:lnSpc>
                <a:spcPct val="90000"/>
              </a:lnSpc>
              <a:spcBef>
                <a:spcPct val="0"/>
              </a:spcBef>
              <a:buNone/>
              <a:defRPr sz="4800" kern="1200" cap="all" baseline="0">
                <a:solidFill>
                  <a:schemeClr val="tx1"/>
                </a:solidFill>
                <a:latin typeface="+mj-lt"/>
                <a:ea typeface="+mj-ea"/>
                <a:cs typeface="+mj-cs"/>
              </a:defRPr>
            </a:lvl1pPr>
          </a:lstStyle>
          <a:p>
            <a:pPr algn="ctr"/>
            <a:r>
              <a:rPr lang="en-US" sz="5400" b="1" dirty="0">
                <a:ln>
                  <a:solidFill>
                    <a:schemeClr val="accent3">
                      <a:lumMod val="50000"/>
                    </a:schemeClr>
                  </a:solidFill>
                </a:ln>
                <a:solidFill>
                  <a:schemeClr val="accent3">
                    <a:lumMod val="75000"/>
                  </a:schemeClr>
                </a:solidFill>
                <a:effectLst>
                  <a:reflection blurRad="6350" stA="55000" endA="300" endPos="45500" dir="5400000" sy="-100000" algn="bl" rotWithShape="0"/>
                </a:effectLst>
                <a:latin typeface="Segoe Print" pitchFamily="2" charset="0"/>
              </a:rPr>
              <a:t>This</a:t>
            </a:r>
            <a:r>
              <a:rPr lang="en-US" sz="5400" b="1" dirty="0">
                <a:ln>
                  <a:solidFill>
                    <a:schemeClr val="accent3">
                      <a:lumMod val="50000"/>
                    </a:schemeClr>
                  </a:solidFill>
                </a:ln>
                <a:solidFill>
                  <a:schemeClr val="accent3">
                    <a:lumMod val="75000"/>
                  </a:schemeClr>
                </a:solidFill>
                <a:latin typeface="Segoe Print" pitchFamily="2" charset="0"/>
              </a:rPr>
              <a:t>?</a:t>
            </a:r>
            <a:endParaRPr lang="en-US" sz="4000" b="1" dirty="0">
              <a:ln>
                <a:solidFill>
                  <a:schemeClr val="accent3">
                    <a:lumMod val="50000"/>
                  </a:schemeClr>
                </a:solidFill>
              </a:ln>
              <a:solidFill>
                <a:schemeClr val="accent3">
                  <a:lumMod val="75000"/>
                </a:schemeClr>
              </a:solidFill>
              <a:latin typeface="Segoe Print" pitchFamily="2" charset="0"/>
            </a:endParaRPr>
          </a:p>
        </p:txBody>
      </p:sp>
      <p:pic>
        <p:nvPicPr>
          <p:cNvPr id="1027" name="Picture 3"/>
          <p:cNvPicPr>
            <a:picLocks noChangeAspect="1" noChangeArrowheads="1"/>
          </p:cNvPicPr>
          <p:nvPr/>
        </p:nvPicPr>
        <p:blipFill>
          <a:blip r:embed="rId8" cstate="email">
            <a:extLst>
              <a:ext uri="{28A0092B-C50C-407E-A947-70E740481C1C}">
                <a14:useLocalDpi xmlns:a14="http://schemas.microsoft.com/office/drawing/2010/main"/>
              </a:ext>
            </a:extLst>
          </a:blip>
          <a:stretch>
            <a:fillRect/>
          </a:stretch>
        </p:blipFill>
        <p:spPr bwMode="auto">
          <a:xfrm>
            <a:off x="-171766" y="3618795"/>
            <a:ext cx="4802001" cy="3162799"/>
          </a:xfrm>
          <a:prstGeom prst="rect">
            <a:avLst/>
          </a:prstGeom>
          <a:noFill/>
          <a:extLst>
            <a:ext uri="{909E8E84-426E-40DD-AFC4-6F175D3DCCD1}">
              <a14:hiddenFill xmlns:a14="http://schemas.microsoft.com/office/drawing/2010/main">
                <a:solidFill>
                  <a:srgbClr val="FFFFFF"/>
                </a:solidFill>
              </a14:hiddenFill>
            </a:ext>
          </a:extLst>
        </p:spPr>
      </p:pic>
      <p:sp>
        <p:nvSpPr>
          <p:cNvPr id="16" name="Slide Number Placeholder 1"/>
          <p:cNvSpPr txBox="1">
            <a:spLocks/>
          </p:cNvSpPr>
          <p:nvPr/>
        </p:nvSpPr>
        <p:spPr>
          <a:xfrm>
            <a:off x="9238344" y="6317570"/>
            <a:ext cx="2844800" cy="365125"/>
          </a:xfrm>
          <a:prstGeom prst="rect">
            <a:avLst/>
          </a:prstGeom>
          <a:ln>
            <a:noFill/>
          </a:ln>
        </p:spPr>
        <p:txBody>
          <a:bodyPr vert="horz" lIns="91440" tIns="45720" rIns="91440" bIns="45720" rtlCol="0" anchor="ctr"/>
          <a:lstStyle>
            <a:defPPr>
              <a:defRPr lang="en-US"/>
            </a:defPPr>
            <a:lvl1pPr marL="0" algn="r" defTabSz="457200" rtl="0" eaLnBrk="1" latinLnBrk="0" hangingPunct="1">
              <a:defRPr sz="105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9EA9ADF-BF16-47CA-967F-74531E511AEB}" type="slidenum">
              <a:rPr lang="en-US" sz="1200" smtClean="0">
                <a:ln>
                  <a:solidFill>
                    <a:srgbClr val="002060"/>
                  </a:solidFill>
                </a:ln>
                <a:solidFill>
                  <a:srgbClr val="0070C0"/>
                </a:solidFill>
              </a:rPr>
              <a:pPr/>
              <a:t>3</a:t>
            </a:fld>
            <a:endParaRPr lang="en-US" dirty="0">
              <a:ln>
                <a:solidFill>
                  <a:srgbClr val="002060"/>
                </a:solidFill>
              </a:ln>
              <a:solidFill>
                <a:srgbClr val="0070C0"/>
              </a:solidFill>
            </a:endParaRPr>
          </a:p>
        </p:txBody>
      </p:sp>
    </p:spTree>
    <p:extLst>
      <p:ext uri="{BB962C8B-B14F-4D97-AF65-F5344CB8AC3E}">
        <p14:creationId xmlns:p14="http://schemas.microsoft.com/office/powerpoint/2010/main" val="112032882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grpId="0" nodeType="clickEffect">
                                  <p:stCondLst>
                                    <p:cond delay="0"/>
                                  </p:stCondLst>
                                  <p:childTnLst>
                                    <p:animEffect transition="out" filter="barn(inVertical)">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6" presetClass="exit" presetSubtype="21" fill="hold" grpId="0" nodeType="clickEffect">
                                  <p:stCondLst>
                                    <p:cond delay="0"/>
                                  </p:stCondLst>
                                  <p:childTnLst>
                                    <p:animEffect transition="out" filter="barn(inVertical)">
                                      <p:cBhvr>
                                        <p:cTn id="11" dur="500"/>
                                        <p:tgtEl>
                                          <p:spTgt spid="17"/>
                                        </p:tgtEl>
                                      </p:cBhvr>
                                    </p:animEffect>
                                    <p:set>
                                      <p:cBhvr>
                                        <p:cTn id="12"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gradFill flip="none" rotWithShape="1">
          <a:gsLst>
            <a:gs pos="13000">
              <a:schemeClr val="accent5">
                <a:lumMod val="40000"/>
                <a:lumOff val="60000"/>
              </a:schemeClr>
            </a:gs>
            <a:gs pos="30000">
              <a:schemeClr val="accent2">
                <a:lumMod val="60000"/>
                <a:lumOff val="40000"/>
              </a:schemeClr>
            </a:gs>
            <a:gs pos="87000">
              <a:schemeClr val="accent4">
                <a:lumMod val="20000"/>
                <a:lumOff val="80000"/>
              </a:schemeClr>
            </a:gs>
          </a:gsLst>
          <a:lin ang="5400000" scaled="1"/>
          <a:tileRect/>
        </a:gradFill>
        <a:effectLst/>
      </p:bgPr>
    </p:bg>
    <p:spTree>
      <p:nvGrpSpPr>
        <p:cNvPr id="1" name=""/>
        <p:cNvGrpSpPr/>
        <p:nvPr/>
      </p:nvGrpSpPr>
      <p:grpSpPr>
        <a:xfrm>
          <a:off x="0" y="0"/>
          <a:ext cx="0" cy="0"/>
          <a:chOff x="0" y="0"/>
          <a:chExt cx="0" cy="0"/>
        </a:xfrm>
      </p:grpSpPr>
      <p:sp>
        <p:nvSpPr>
          <p:cNvPr id="6" name="Slide Number Placeholder 1"/>
          <p:cNvSpPr>
            <a:spLocks noGrp="1"/>
          </p:cNvSpPr>
          <p:nvPr>
            <p:ph type="sldNum" sz="quarter" idx="12"/>
          </p:nvPr>
        </p:nvSpPr>
        <p:spPr>
          <a:xfrm>
            <a:off x="11495314" y="6333222"/>
            <a:ext cx="595082" cy="365125"/>
          </a:xfrm>
          <a:ln>
            <a:noFill/>
          </a:ln>
        </p:spPr>
        <p:txBody>
          <a:bodyPr/>
          <a:lstStyle/>
          <a:p>
            <a:fld id="{F9EA9ADF-BF16-47CA-967F-74531E511AEB}" type="slidenum">
              <a:rPr lang="en-US" sz="1200" smtClean="0">
                <a:ln>
                  <a:solidFill>
                    <a:srgbClr val="002060"/>
                  </a:solidFill>
                </a:ln>
                <a:solidFill>
                  <a:srgbClr val="0070C0"/>
                </a:solidFill>
              </a:rPr>
              <a:t>30</a:t>
            </a:fld>
            <a:endParaRPr lang="en-US" dirty="0">
              <a:ln>
                <a:solidFill>
                  <a:srgbClr val="002060"/>
                </a:solidFill>
              </a:ln>
              <a:solidFill>
                <a:srgbClr val="0070C0"/>
              </a:solidFill>
            </a:endParaRPr>
          </a:p>
        </p:txBody>
      </p:sp>
      <p:sp>
        <p:nvSpPr>
          <p:cNvPr id="5" name="Content Placeholder 2"/>
          <p:cNvSpPr txBox="1">
            <a:spLocks/>
          </p:cNvSpPr>
          <p:nvPr/>
        </p:nvSpPr>
        <p:spPr>
          <a:xfrm>
            <a:off x="709612" y="1364117"/>
            <a:ext cx="10891838" cy="544514"/>
          </a:xfrm>
          <a:prstGeom prst="rect">
            <a:avLst/>
          </a:prstGeom>
          <a:solidFill>
            <a:schemeClr val="tx2">
              <a:lumMod val="20000"/>
              <a:lumOff val="80000"/>
            </a:schemeClr>
          </a:solidFill>
          <a:ln w="57150">
            <a:solidFill>
              <a:srgbClr val="008080"/>
            </a:solidFill>
          </a:ln>
          <a:scene3d>
            <a:camera prst="orthographicFront"/>
            <a:lightRig rig="threePt" dir="t"/>
          </a:scene3d>
          <a:sp3d>
            <a:bevelT w="152400" h="50800" prst="softRound"/>
          </a:sp3d>
        </p:spPr>
        <p:txBody>
          <a:bodyPr vert="horz" lIns="91440" tIns="45720" rIns="91440" bIns="45720" rtlCol="0" anchor="ctr">
            <a:normAutofit fontScale="85000" lnSpcReduction="10000"/>
            <a:sp3d extrusionH="57150">
              <a:bevelT w="38100" h="38100"/>
            </a:sp3d>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buNone/>
            </a:pPr>
            <a:r>
              <a:rPr lang="en-US" b="1" dirty="0">
                <a:solidFill>
                  <a:srgbClr val="008080"/>
                </a:solidFill>
                <a:latin typeface="Comic Sans MS" pitchFamily="66" charset="0"/>
              </a:rPr>
              <a:t>Note:  It’s time for definition comparisons of the words </a:t>
            </a:r>
            <a:r>
              <a:rPr lang="en-US" b="1" u="sng" dirty="0">
                <a:solidFill>
                  <a:srgbClr val="7030A0"/>
                </a:solidFill>
                <a:latin typeface="Comic Sans MS" pitchFamily="66" charset="0"/>
              </a:rPr>
              <a:t>Obe</a:t>
            </a:r>
            <a:r>
              <a:rPr lang="en-US" b="1" dirty="0">
                <a:solidFill>
                  <a:srgbClr val="7030A0"/>
                </a:solidFill>
                <a:latin typeface="Comic Sans MS" pitchFamily="66" charset="0"/>
              </a:rPr>
              <a:t>y – </a:t>
            </a:r>
            <a:r>
              <a:rPr lang="en-US" b="1" u="sng" dirty="0">
                <a:solidFill>
                  <a:srgbClr val="7030A0"/>
                </a:solidFill>
                <a:latin typeface="Comic Sans MS" pitchFamily="66" charset="0"/>
              </a:rPr>
              <a:t>Obe</a:t>
            </a:r>
            <a:r>
              <a:rPr lang="en-US" b="1" dirty="0">
                <a:solidFill>
                  <a:srgbClr val="7030A0"/>
                </a:solidFill>
                <a:latin typeface="Comic Sans MS" pitchFamily="66" charset="0"/>
              </a:rPr>
              <a:t>y</a:t>
            </a:r>
            <a:r>
              <a:rPr lang="en-US" b="1" u="sng" dirty="0">
                <a:solidFill>
                  <a:srgbClr val="7030A0"/>
                </a:solidFill>
                <a:latin typeface="Comic Sans MS" pitchFamily="66" charset="0"/>
              </a:rPr>
              <a:t>ed</a:t>
            </a:r>
            <a:r>
              <a:rPr lang="en-US" b="1" dirty="0">
                <a:solidFill>
                  <a:srgbClr val="7030A0"/>
                </a:solidFill>
                <a:latin typeface="Comic Sans MS" pitchFamily="66" charset="0"/>
              </a:rPr>
              <a:t> – </a:t>
            </a:r>
            <a:r>
              <a:rPr lang="en-US" b="1" u="sng" dirty="0">
                <a:solidFill>
                  <a:srgbClr val="7030A0"/>
                </a:solidFill>
                <a:latin typeface="Comic Sans MS" pitchFamily="66" charset="0"/>
              </a:rPr>
              <a:t>Obe</a:t>
            </a:r>
            <a:r>
              <a:rPr lang="en-US" b="1" dirty="0">
                <a:solidFill>
                  <a:srgbClr val="7030A0"/>
                </a:solidFill>
                <a:latin typeface="Comic Sans MS" pitchFamily="66" charset="0"/>
              </a:rPr>
              <a:t>y</a:t>
            </a:r>
            <a:r>
              <a:rPr lang="en-US" b="1" u="sng" dirty="0">
                <a:solidFill>
                  <a:srgbClr val="7030A0"/>
                </a:solidFill>
                <a:latin typeface="Comic Sans MS" pitchFamily="66" charset="0"/>
              </a:rPr>
              <a:t>in</a:t>
            </a:r>
            <a:r>
              <a:rPr lang="en-US" b="1" dirty="0">
                <a:solidFill>
                  <a:srgbClr val="7030A0"/>
                </a:solidFill>
                <a:latin typeface="Comic Sans MS" pitchFamily="66" charset="0"/>
              </a:rPr>
              <a:t>g.</a:t>
            </a:r>
          </a:p>
        </p:txBody>
      </p:sp>
      <p:sp>
        <p:nvSpPr>
          <p:cNvPr id="7" name="Pentagon 6"/>
          <p:cNvSpPr/>
          <p:nvPr/>
        </p:nvSpPr>
        <p:spPr>
          <a:xfrm>
            <a:off x="716958" y="191225"/>
            <a:ext cx="10884492" cy="914400"/>
          </a:xfrm>
          <a:prstGeom prst="homePlate">
            <a:avLst/>
          </a:prstGeom>
          <a:solidFill>
            <a:schemeClr val="accent2">
              <a:lumMod val="40000"/>
              <a:lumOff val="60000"/>
            </a:schemeClr>
          </a:solidFill>
          <a:ln w="38100">
            <a:solidFill>
              <a:schemeClr val="accent4">
                <a:lumMod val="50000"/>
              </a:schemeClr>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spcAft>
                <a:spcPts val="600"/>
              </a:spcAft>
              <a:buClr>
                <a:srgbClr val="008000"/>
              </a:buClr>
            </a:pPr>
            <a:r>
              <a:rPr lang="en-US" sz="4000" b="1" dirty="0">
                <a:ln>
                  <a:solidFill>
                    <a:sysClr val="windowText" lastClr="000000"/>
                  </a:solidFill>
                </a:ln>
                <a:solidFill>
                  <a:srgbClr val="7030A0"/>
                </a:solidFill>
                <a:latin typeface="Comic Sans MS" panose="030F0702030302020204" pitchFamily="66" charset="0"/>
                <a:ea typeface="Times New Roman" panose="02020603050405020304" pitchFamily="18" charset="0"/>
                <a:cs typeface="Times New Roman" panose="02020603050405020304" pitchFamily="18" charset="0"/>
              </a:rPr>
              <a:t>Strong’s Comparison of </a:t>
            </a:r>
            <a:r>
              <a:rPr lang="en-US" sz="4000" b="1" dirty="0">
                <a:ln>
                  <a:solidFill>
                    <a:sysClr val="windowText" lastClr="000000"/>
                  </a:solidFill>
                </a:ln>
                <a:solidFill>
                  <a:srgbClr val="3333FF"/>
                </a:solidFill>
                <a:latin typeface="Comic Sans MS" panose="030F0702030302020204" pitchFamily="66" charset="0"/>
                <a:ea typeface="Times New Roman" panose="02020603050405020304" pitchFamily="18" charset="0"/>
                <a:cs typeface="Times New Roman" panose="02020603050405020304" pitchFamily="18" charset="0"/>
              </a:rPr>
              <a:t>Hebrew </a:t>
            </a:r>
            <a:r>
              <a:rPr lang="en-US" sz="4000" b="1" dirty="0">
                <a:ln>
                  <a:solidFill>
                    <a:sysClr val="windowText" lastClr="000000"/>
                  </a:solidFill>
                </a:ln>
                <a:solidFill>
                  <a:srgbClr val="7030A0"/>
                </a:solidFill>
                <a:latin typeface="Comic Sans MS" panose="030F0702030302020204" pitchFamily="66" charset="0"/>
                <a:ea typeface="Times New Roman" panose="02020603050405020304" pitchFamily="18" charset="0"/>
                <a:cs typeface="Times New Roman" panose="02020603050405020304" pitchFamily="18" charset="0"/>
              </a:rPr>
              <a:t>&amp;</a:t>
            </a:r>
            <a:r>
              <a:rPr lang="en-US" sz="4000" b="1" dirty="0">
                <a:ln>
                  <a:solidFill>
                    <a:sysClr val="windowText" lastClr="000000"/>
                  </a:solidFill>
                </a:ln>
                <a:solidFill>
                  <a:srgbClr val="3333FF"/>
                </a:solidFill>
                <a:latin typeface="Comic Sans MS" panose="030F0702030302020204" pitchFamily="66" charset="0"/>
                <a:ea typeface="Times New Roman" panose="02020603050405020304" pitchFamily="18" charset="0"/>
                <a:cs typeface="Times New Roman" panose="02020603050405020304" pitchFamily="18" charset="0"/>
              </a:rPr>
              <a:t> </a:t>
            </a:r>
            <a:r>
              <a:rPr lang="en-US" sz="4000" b="1" dirty="0">
                <a:ln>
                  <a:solidFill>
                    <a:sysClr val="windowText" lastClr="000000"/>
                  </a:solidFill>
                </a:ln>
                <a:solidFill>
                  <a:srgbClr val="00B050"/>
                </a:solidFill>
                <a:latin typeface="Comic Sans MS" panose="030F0702030302020204" pitchFamily="66" charset="0"/>
                <a:ea typeface="Times New Roman" panose="02020603050405020304" pitchFamily="18" charset="0"/>
                <a:cs typeface="Times New Roman" panose="02020603050405020304" pitchFamily="18" charset="0"/>
              </a:rPr>
              <a:t>Greek</a:t>
            </a:r>
            <a:endParaRPr lang="en-CA" sz="5400" dirty="0">
              <a:solidFill>
                <a:srgbClr val="00B050"/>
              </a:solidFill>
              <a:latin typeface="Comic Sans MS" panose="030F0702030302020204" pitchFamily="66" charset="0"/>
              <a:ea typeface="Times New Roman" panose="02020603050405020304" pitchFamily="18" charset="0"/>
              <a:cs typeface="Times New Roman" panose="02020603050405020304" pitchFamily="18" charset="0"/>
            </a:endParaRPr>
          </a:p>
        </p:txBody>
      </p:sp>
      <p:sp>
        <p:nvSpPr>
          <p:cNvPr id="8" name="Content Placeholder 2"/>
          <p:cNvSpPr txBox="1">
            <a:spLocks/>
          </p:cNvSpPr>
          <p:nvPr/>
        </p:nvSpPr>
        <p:spPr>
          <a:xfrm>
            <a:off x="709612" y="2114322"/>
            <a:ext cx="7491413" cy="4519614"/>
          </a:xfrm>
          <a:prstGeom prst="rect">
            <a:avLst/>
          </a:prstGeom>
          <a:solidFill>
            <a:schemeClr val="tx2">
              <a:lumMod val="20000"/>
              <a:lumOff val="80000"/>
            </a:schemeClr>
          </a:solidFill>
          <a:ln w="57150">
            <a:solidFill>
              <a:srgbClr val="008080"/>
            </a:solidFill>
          </a:ln>
          <a:scene3d>
            <a:camera prst="orthographicFront"/>
            <a:lightRig rig="threePt" dir="t"/>
          </a:scene3d>
          <a:sp3d>
            <a:bevelT w="152400" h="50800" prst="softRound"/>
          </a:sp3d>
        </p:spPr>
        <p:txBody>
          <a:bodyPr vert="horz" lIns="91440" tIns="45720" rIns="91440" bIns="45720" rtlCol="0" anchor="ctr">
            <a:normAutofit fontScale="77500" lnSpcReduction="20000"/>
            <a:sp3d extrusionH="57150">
              <a:bevelT w="38100" h="38100"/>
            </a:sp3d>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buNone/>
            </a:pPr>
            <a:r>
              <a:rPr lang="en-US" b="1" u="sng" dirty="0">
                <a:solidFill>
                  <a:srgbClr val="7030A0"/>
                </a:solidFill>
                <a:latin typeface="Comic Sans MS" pitchFamily="66" charset="0"/>
              </a:rPr>
              <a:t>Obe</a:t>
            </a:r>
            <a:r>
              <a:rPr lang="en-US" b="1" dirty="0">
                <a:solidFill>
                  <a:srgbClr val="7030A0"/>
                </a:solidFill>
                <a:latin typeface="Comic Sans MS" pitchFamily="66" charset="0"/>
              </a:rPr>
              <a:t>y (or Obedient)</a:t>
            </a:r>
            <a:r>
              <a:rPr lang="en-US" b="1" dirty="0">
                <a:solidFill>
                  <a:srgbClr val="008080"/>
                </a:solidFill>
                <a:latin typeface="Comic Sans MS" pitchFamily="66" charset="0"/>
              </a:rPr>
              <a:t> </a:t>
            </a:r>
          </a:p>
          <a:p>
            <a:pPr marL="0" indent="0">
              <a:buNone/>
            </a:pPr>
            <a:r>
              <a:rPr lang="en-US" b="1" dirty="0">
                <a:solidFill>
                  <a:srgbClr val="3333FF"/>
                </a:solidFill>
                <a:latin typeface="Comic Sans MS" pitchFamily="66" charset="0"/>
              </a:rPr>
              <a:t>H8085  </a:t>
            </a:r>
            <a:r>
              <a:rPr lang="en-US" b="1" dirty="0">
                <a:solidFill>
                  <a:srgbClr val="008080"/>
                </a:solidFill>
                <a:latin typeface="Comic Sans MS" pitchFamily="66" charset="0"/>
              </a:rPr>
              <a:t>[1160x] to hear intelligently with attention; </a:t>
            </a:r>
          </a:p>
          <a:p>
            <a:pPr marL="457200" lvl="1" indent="0">
              <a:buNone/>
            </a:pPr>
            <a:r>
              <a:rPr lang="en-US" b="1" dirty="0" err="1">
                <a:solidFill>
                  <a:srgbClr val="008080"/>
                </a:solidFill>
                <a:latin typeface="Comic Sans MS" pitchFamily="66" charset="0"/>
              </a:rPr>
              <a:t>shama</a:t>
            </a:r>
            <a:r>
              <a:rPr lang="en-US" b="1" dirty="0">
                <a:solidFill>
                  <a:srgbClr val="008080"/>
                </a:solidFill>
                <a:latin typeface="Comic Sans MS" pitchFamily="66" charset="0"/>
              </a:rPr>
              <a:t>` [</a:t>
            </a:r>
            <a:r>
              <a:rPr lang="en-US" b="1" dirty="0" smtClean="0">
                <a:solidFill>
                  <a:srgbClr val="008080"/>
                </a:solidFill>
                <a:latin typeface="Comic Sans MS" pitchFamily="66" charset="0"/>
              </a:rPr>
              <a:t>40x using ‘obey’] </a:t>
            </a:r>
            <a:r>
              <a:rPr lang="en-US" b="1" dirty="0">
                <a:solidFill>
                  <a:srgbClr val="008080"/>
                </a:solidFill>
                <a:latin typeface="Comic Sans MS" pitchFamily="66" charset="0"/>
              </a:rPr>
              <a:t>to hear intelligently and to obey</a:t>
            </a:r>
          </a:p>
          <a:p>
            <a:pPr marL="0" indent="0">
              <a:buNone/>
            </a:pPr>
            <a:r>
              <a:rPr lang="en-US" b="1" dirty="0">
                <a:solidFill>
                  <a:srgbClr val="3333FF"/>
                </a:solidFill>
                <a:latin typeface="Comic Sans MS" pitchFamily="66" charset="0"/>
              </a:rPr>
              <a:t>H3349 </a:t>
            </a:r>
            <a:r>
              <a:rPr lang="en-US" b="1" dirty="0" smtClean="0">
                <a:solidFill>
                  <a:srgbClr val="3333FF"/>
                </a:solidFill>
                <a:latin typeface="Comic Sans MS" pitchFamily="66" charset="0"/>
              </a:rPr>
              <a:t>[1x</a:t>
            </a:r>
            <a:r>
              <a:rPr lang="en-US" b="1" dirty="0">
                <a:solidFill>
                  <a:srgbClr val="3333FF"/>
                </a:solidFill>
                <a:latin typeface="Comic Sans MS" pitchFamily="66" charset="0"/>
              </a:rPr>
              <a:t>] to obey; a gathering of the obedient </a:t>
            </a:r>
          </a:p>
          <a:p>
            <a:pPr marL="0" indent="0">
              <a:buNone/>
            </a:pPr>
            <a:r>
              <a:rPr lang="en-US" b="1" dirty="0">
                <a:solidFill>
                  <a:srgbClr val="3333FF"/>
                </a:solidFill>
                <a:latin typeface="Comic Sans MS" pitchFamily="66" charset="0"/>
              </a:rPr>
              <a:t>H4928</a:t>
            </a:r>
            <a:r>
              <a:rPr lang="en-US" b="1" dirty="0">
                <a:solidFill>
                  <a:srgbClr val="008080"/>
                </a:solidFill>
                <a:latin typeface="Comic Sans MS" pitchFamily="66" charset="0"/>
              </a:rPr>
              <a:t> [3x] </a:t>
            </a:r>
            <a:r>
              <a:rPr lang="en-US" b="1" dirty="0" smtClean="0">
                <a:solidFill>
                  <a:srgbClr val="008080"/>
                </a:solidFill>
                <a:latin typeface="Comic Sans MS" pitchFamily="66" charset="0"/>
              </a:rPr>
              <a:t> a </a:t>
            </a:r>
            <a:r>
              <a:rPr lang="en-US" b="1" dirty="0">
                <a:solidFill>
                  <a:srgbClr val="008080"/>
                </a:solidFill>
                <a:effectLst>
                  <a:glow rad="228600">
                    <a:srgbClr val="FFFF00">
                      <a:alpha val="40000"/>
                    </a:srgbClr>
                  </a:glow>
                </a:effectLst>
                <a:latin typeface="Comic Sans MS" pitchFamily="66" charset="0"/>
              </a:rPr>
              <a:t>g</a:t>
            </a:r>
            <a:r>
              <a:rPr lang="en-US" b="1" u="sng" dirty="0">
                <a:solidFill>
                  <a:srgbClr val="008080"/>
                </a:solidFill>
                <a:effectLst>
                  <a:glow rad="228600">
                    <a:srgbClr val="FFFF00">
                      <a:alpha val="40000"/>
                    </a:srgbClr>
                  </a:glow>
                </a:effectLst>
                <a:latin typeface="Comic Sans MS" pitchFamily="66" charset="0"/>
              </a:rPr>
              <a:t>uard</a:t>
            </a:r>
            <a:r>
              <a:rPr lang="en-US" b="1" dirty="0">
                <a:solidFill>
                  <a:srgbClr val="008080"/>
                </a:solidFill>
                <a:latin typeface="Comic Sans MS" pitchFamily="66" charset="0"/>
              </a:rPr>
              <a:t>; obedient </a:t>
            </a:r>
            <a:r>
              <a:rPr lang="en-US" b="1" dirty="0">
                <a:solidFill>
                  <a:srgbClr val="008080"/>
                </a:solidFill>
                <a:effectLst>
                  <a:glow rad="228600">
                    <a:srgbClr val="FFFF00">
                      <a:alpha val="40000"/>
                    </a:srgbClr>
                  </a:glow>
                </a:effectLst>
                <a:latin typeface="Comic Sans MS" pitchFamily="66" charset="0"/>
              </a:rPr>
              <a:t>g</a:t>
            </a:r>
            <a:r>
              <a:rPr lang="en-US" b="1" u="sng" dirty="0">
                <a:solidFill>
                  <a:srgbClr val="008080"/>
                </a:solidFill>
                <a:effectLst>
                  <a:glow rad="228600">
                    <a:srgbClr val="FFFF00">
                      <a:alpha val="40000"/>
                    </a:srgbClr>
                  </a:glow>
                </a:effectLst>
                <a:latin typeface="Comic Sans MS" pitchFamily="66" charset="0"/>
              </a:rPr>
              <a:t>uard</a:t>
            </a:r>
          </a:p>
          <a:p>
            <a:pPr marL="0" indent="0">
              <a:buNone/>
            </a:pPr>
            <a:r>
              <a:rPr lang="en-US" b="1" dirty="0">
                <a:solidFill>
                  <a:srgbClr val="00B050"/>
                </a:solidFill>
                <a:latin typeface="Comic Sans MS" pitchFamily="66" charset="0"/>
              </a:rPr>
              <a:t>G3980</a:t>
            </a:r>
            <a:r>
              <a:rPr lang="en-US" b="1" dirty="0">
                <a:solidFill>
                  <a:srgbClr val="008080"/>
                </a:solidFill>
                <a:latin typeface="Comic Sans MS" pitchFamily="66" charset="0"/>
              </a:rPr>
              <a:t> [4x] </a:t>
            </a:r>
            <a:r>
              <a:rPr lang="en-US" b="1" dirty="0" smtClean="0">
                <a:solidFill>
                  <a:srgbClr val="008080"/>
                </a:solidFill>
                <a:latin typeface="Comic Sans MS" pitchFamily="66" charset="0"/>
              </a:rPr>
              <a:t> to </a:t>
            </a:r>
            <a:r>
              <a:rPr lang="en-US" b="1" dirty="0">
                <a:solidFill>
                  <a:srgbClr val="008080"/>
                </a:solidFill>
                <a:latin typeface="Comic Sans MS" pitchFamily="66" charset="0"/>
              </a:rPr>
              <a:t>be persuaded by a ruler   </a:t>
            </a:r>
          </a:p>
          <a:p>
            <a:pPr marL="0" indent="0">
              <a:buNone/>
            </a:pPr>
            <a:r>
              <a:rPr lang="en-US" b="1" dirty="0">
                <a:solidFill>
                  <a:srgbClr val="00B050"/>
                </a:solidFill>
                <a:latin typeface="Comic Sans MS" pitchFamily="66" charset="0"/>
              </a:rPr>
              <a:t>G544</a:t>
            </a:r>
            <a:r>
              <a:rPr lang="en-US" b="1" dirty="0">
                <a:solidFill>
                  <a:srgbClr val="008080"/>
                </a:solidFill>
                <a:latin typeface="Comic Sans MS" pitchFamily="66" charset="0"/>
              </a:rPr>
              <a:t>  </a:t>
            </a:r>
            <a:r>
              <a:rPr lang="en-US" b="1" dirty="0" smtClean="0">
                <a:solidFill>
                  <a:srgbClr val="008080"/>
                </a:solidFill>
                <a:latin typeface="Comic Sans MS" pitchFamily="66" charset="0"/>
              </a:rPr>
              <a:t>[</a:t>
            </a:r>
            <a:r>
              <a:rPr lang="en-US" b="1" dirty="0">
                <a:solidFill>
                  <a:srgbClr val="008080"/>
                </a:solidFill>
                <a:latin typeface="Comic Sans MS" pitchFamily="66" charset="0"/>
              </a:rPr>
              <a:t>16x] to willfully disbelieve &amp; disobey  </a:t>
            </a:r>
          </a:p>
          <a:p>
            <a:pPr marL="0" indent="0">
              <a:buNone/>
            </a:pPr>
            <a:r>
              <a:rPr lang="en-US" b="1" dirty="0">
                <a:solidFill>
                  <a:srgbClr val="00B050"/>
                </a:solidFill>
                <a:latin typeface="Comic Sans MS" pitchFamily="66" charset="0"/>
              </a:rPr>
              <a:t>G3982</a:t>
            </a:r>
            <a:r>
              <a:rPr lang="en-US" b="1" dirty="0">
                <a:solidFill>
                  <a:srgbClr val="008080"/>
                </a:solidFill>
                <a:latin typeface="Comic Sans MS" pitchFamily="66" charset="0"/>
              </a:rPr>
              <a:t> [56x] to obey by convincing argument; persuade  </a:t>
            </a:r>
          </a:p>
          <a:p>
            <a:pPr marL="0" indent="0">
              <a:buNone/>
            </a:pPr>
            <a:r>
              <a:rPr lang="en-US" b="1" dirty="0">
                <a:solidFill>
                  <a:srgbClr val="00B050"/>
                </a:solidFill>
                <a:latin typeface="Comic Sans MS" pitchFamily="66" charset="0"/>
              </a:rPr>
              <a:t>G5219</a:t>
            </a:r>
            <a:r>
              <a:rPr lang="en-US" b="1" dirty="0">
                <a:solidFill>
                  <a:srgbClr val="008080"/>
                </a:solidFill>
                <a:latin typeface="Comic Sans MS" pitchFamily="66" charset="0"/>
              </a:rPr>
              <a:t> [21x] be obedient;   </a:t>
            </a:r>
          </a:p>
          <a:p>
            <a:pPr marL="0" indent="0">
              <a:buNone/>
            </a:pPr>
            <a:r>
              <a:rPr lang="en-US" b="1" dirty="0">
                <a:solidFill>
                  <a:srgbClr val="00B050"/>
                </a:solidFill>
                <a:latin typeface="Comic Sans MS" pitchFamily="66" charset="0"/>
              </a:rPr>
              <a:t>G5255</a:t>
            </a:r>
            <a:r>
              <a:rPr lang="en-US" b="1" dirty="0">
                <a:solidFill>
                  <a:srgbClr val="008080"/>
                </a:solidFill>
                <a:latin typeface="Comic Sans MS" pitchFamily="66" charset="0"/>
              </a:rPr>
              <a:t> [3x] </a:t>
            </a:r>
            <a:r>
              <a:rPr lang="en-US" b="1" dirty="0" smtClean="0">
                <a:solidFill>
                  <a:srgbClr val="008080"/>
                </a:solidFill>
                <a:latin typeface="Comic Sans MS" pitchFamily="66" charset="0"/>
              </a:rPr>
              <a:t> submissive </a:t>
            </a:r>
            <a:r>
              <a:rPr lang="en-US" b="1" dirty="0">
                <a:solidFill>
                  <a:srgbClr val="008080"/>
                </a:solidFill>
                <a:latin typeface="Comic Sans MS" pitchFamily="66" charset="0"/>
              </a:rPr>
              <a:t>due to intently listening  </a:t>
            </a:r>
          </a:p>
          <a:p>
            <a:pPr marL="0" indent="0">
              <a:buNone/>
            </a:pPr>
            <a:r>
              <a:rPr lang="en-US" b="1" dirty="0">
                <a:solidFill>
                  <a:srgbClr val="00B050"/>
                </a:solidFill>
                <a:latin typeface="Comic Sans MS" pitchFamily="66" charset="0"/>
              </a:rPr>
              <a:t>G5218</a:t>
            </a:r>
            <a:r>
              <a:rPr lang="en-US" b="1" dirty="0">
                <a:solidFill>
                  <a:srgbClr val="008080"/>
                </a:solidFill>
                <a:latin typeface="Comic Sans MS" pitchFamily="66" charset="0"/>
              </a:rPr>
              <a:t> [15x] attentive hearkening through learned obedience</a:t>
            </a:r>
          </a:p>
        </p:txBody>
      </p:sp>
      <p:sp>
        <p:nvSpPr>
          <p:cNvPr id="9" name="Content Placeholder 2"/>
          <p:cNvSpPr txBox="1">
            <a:spLocks/>
          </p:cNvSpPr>
          <p:nvPr/>
        </p:nvSpPr>
        <p:spPr>
          <a:xfrm>
            <a:off x="8446293" y="2114322"/>
            <a:ext cx="3155157" cy="4519614"/>
          </a:xfrm>
          <a:prstGeom prst="rect">
            <a:avLst/>
          </a:prstGeom>
          <a:solidFill>
            <a:schemeClr val="tx2">
              <a:lumMod val="20000"/>
              <a:lumOff val="80000"/>
            </a:schemeClr>
          </a:solidFill>
          <a:ln w="57150">
            <a:solidFill>
              <a:srgbClr val="008080"/>
            </a:solidFill>
          </a:ln>
          <a:scene3d>
            <a:camera prst="orthographicFront"/>
            <a:lightRig rig="threePt" dir="t"/>
          </a:scene3d>
          <a:sp3d>
            <a:bevelT w="152400" h="50800" prst="softRound"/>
          </a:sp3d>
        </p:spPr>
        <p:txBody>
          <a:bodyPr vert="horz" lIns="91440" tIns="45720" rIns="91440" bIns="45720" rtlCol="0" anchor="ctr">
            <a:normAutofit fontScale="92500" lnSpcReduction="10000"/>
            <a:sp3d extrusionH="57150">
              <a:bevelT w="38100" h="38100"/>
            </a:sp3d>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lgn="ctr">
              <a:buNone/>
            </a:pPr>
            <a:r>
              <a:rPr lang="en-US" b="1" u="sng" dirty="0" smtClean="0">
                <a:solidFill>
                  <a:srgbClr val="7030A0"/>
                </a:solidFill>
                <a:latin typeface="Comic Sans MS" pitchFamily="66" charset="0"/>
              </a:rPr>
              <a:t>Time to Consider</a:t>
            </a:r>
            <a:r>
              <a:rPr lang="en-US" b="1" dirty="0" smtClean="0">
                <a:solidFill>
                  <a:srgbClr val="7030A0"/>
                </a:solidFill>
                <a:latin typeface="Comic Sans MS" pitchFamily="66" charset="0"/>
              </a:rPr>
              <a:t>:</a:t>
            </a:r>
            <a:endParaRPr lang="en-US" b="1" dirty="0">
              <a:solidFill>
                <a:srgbClr val="008080"/>
              </a:solidFill>
              <a:latin typeface="Comic Sans MS" pitchFamily="66" charset="0"/>
            </a:endParaRPr>
          </a:p>
          <a:p>
            <a:pPr marL="0" indent="0" algn="ctr">
              <a:buNone/>
            </a:pPr>
            <a:r>
              <a:rPr lang="en-US" b="1" dirty="0" smtClean="0">
                <a:solidFill>
                  <a:srgbClr val="008080"/>
                </a:solidFill>
                <a:latin typeface="Comic Sans MS" pitchFamily="66" charset="0"/>
              </a:rPr>
              <a:t>When concepts are mentioned numerous times, do you think </a:t>
            </a:r>
            <a:br>
              <a:rPr lang="en-US" b="1" dirty="0" smtClean="0">
                <a:solidFill>
                  <a:srgbClr val="008080"/>
                </a:solidFill>
                <a:latin typeface="Comic Sans MS" pitchFamily="66" charset="0"/>
              </a:rPr>
            </a:br>
            <a:r>
              <a:rPr lang="en-US" b="1" dirty="0" smtClean="0">
                <a:solidFill>
                  <a:srgbClr val="008080"/>
                </a:solidFill>
                <a:latin typeface="Comic Sans MS" pitchFamily="66" charset="0"/>
              </a:rPr>
              <a:t>it is important to </a:t>
            </a:r>
            <a:r>
              <a:rPr lang="en-US" b="1" dirty="0" smtClean="0">
                <a:solidFill>
                  <a:srgbClr val="0000CC"/>
                </a:solidFill>
                <a:latin typeface="Comic Sans MS" pitchFamily="66" charset="0"/>
              </a:rPr>
              <a:t>Yahuah</a:t>
            </a:r>
            <a:r>
              <a:rPr lang="en-US" b="1" dirty="0" smtClean="0">
                <a:solidFill>
                  <a:srgbClr val="008080"/>
                </a:solidFill>
                <a:latin typeface="Comic Sans MS" pitchFamily="66" charset="0"/>
              </a:rPr>
              <a:t> that we </a:t>
            </a:r>
            <a:br>
              <a:rPr lang="en-US" b="1" dirty="0" smtClean="0">
                <a:solidFill>
                  <a:srgbClr val="008080"/>
                </a:solidFill>
                <a:latin typeface="Comic Sans MS" pitchFamily="66" charset="0"/>
              </a:rPr>
            </a:br>
            <a:r>
              <a:rPr lang="en-US" b="1" dirty="0" smtClean="0">
                <a:solidFill>
                  <a:srgbClr val="008080"/>
                </a:solidFill>
                <a:latin typeface="Comic Sans MS" pitchFamily="66" charset="0"/>
              </a:rPr>
              <a:t>pay strict attention </a:t>
            </a:r>
            <a:br>
              <a:rPr lang="en-US" b="1" dirty="0" smtClean="0">
                <a:solidFill>
                  <a:srgbClr val="008080"/>
                </a:solidFill>
                <a:latin typeface="Comic Sans MS" pitchFamily="66" charset="0"/>
              </a:rPr>
            </a:br>
            <a:r>
              <a:rPr lang="en-US" b="1" dirty="0" smtClean="0">
                <a:solidFill>
                  <a:srgbClr val="008080"/>
                </a:solidFill>
                <a:latin typeface="Comic Sans MS" pitchFamily="66" charset="0"/>
              </a:rPr>
              <a:t>to what His Word </a:t>
            </a:r>
            <a:br>
              <a:rPr lang="en-US" b="1" dirty="0" smtClean="0">
                <a:solidFill>
                  <a:srgbClr val="008080"/>
                </a:solidFill>
                <a:latin typeface="Comic Sans MS" pitchFamily="66" charset="0"/>
              </a:rPr>
            </a:br>
            <a:r>
              <a:rPr lang="en-US" b="1" dirty="0" smtClean="0">
                <a:solidFill>
                  <a:srgbClr val="008080"/>
                </a:solidFill>
                <a:latin typeface="Comic Sans MS" pitchFamily="66" charset="0"/>
              </a:rPr>
              <a:t>is saying?  </a:t>
            </a:r>
            <a:br>
              <a:rPr lang="en-US" b="1" dirty="0" smtClean="0">
                <a:solidFill>
                  <a:srgbClr val="008080"/>
                </a:solidFill>
                <a:latin typeface="Comic Sans MS" pitchFamily="66" charset="0"/>
              </a:rPr>
            </a:br>
            <a:r>
              <a:rPr lang="en-US" b="1" dirty="0" smtClean="0">
                <a:solidFill>
                  <a:srgbClr val="008080"/>
                </a:solidFill>
                <a:latin typeface="Comic Sans MS" pitchFamily="66" charset="0"/>
              </a:rPr>
              <a:t>Especially if it is about obedience?!</a:t>
            </a:r>
          </a:p>
        </p:txBody>
      </p:sp>
    </p:spTree>
    <p:extLst>
      <p:ext uri="{BB962C8B-B14F-4D97-AF65-F5344CB8AC3E}">
        <p14:creationId xmlns:p14="http://schemas.microsoft.com/office/powerpoint/2010/main" val="361327858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 calcmode="lin" valueType="num">
                                      <p:cBhvr>
                                        <p:cTn id="7" dur="1000" fill="hold"/>
                                        <p:tgtEl>
                                          <p:spTgt spid="9">
                                            <p:txEl>
                                              <p:pRg st="1" end="1"/>
                                            </p:txEl>
                                          </p:spTgt>
                                        </p:tgtEl>
                                        <p:attrNameLst>
                                          <p:attrName>ppt_w</p:attrName>
                                        </p:attrNameLst>
                                      </p:cBhvr>
                                      <p:tavLst>
                                        <p:tav tm="0">
                                          <p:val>
                                            <p:fltVal val="0"/>
                                          </p:val>
                                        </p:tav>
                                        <p:tav tm="100000">
                                          <p:val>
                                            <p:strVal val="#ppt_w"/>
                                          </p:val>
                                        </p:tav>
                                      </p:tavLst>
                                    </p:anim>
                                    <p:anim calcmode="lin" valueType="num">
                                      <p:cBhvr>
                                        <p:cTn id="8" dur="1000" fill="hold"/>
                                        <p:tgtEl>
                                          <p:spTgt spid="9">
                                            <p:txEl>
                                              <p:pRg st="1" end="1"/>
                                            </p:txEl>
                                          </p:spTgt>
                                        </p:tgtEl>
                                        <p:attrNameLst>
                                          <p:attrName>ppt_h</p:attrName>
                                        </p:attrNameLst>
                                      </p:cBhvr>
                                      <p:tavLst>
                                        <p:tav tm="0">
                                          <p:val>
                                            <p:fltVal val="0"/>
                                          </p:val>
                                        </p:tav>
                                        <p:tav tm="100000">
                                          <p:val>
                                            <p:strVal val="#ppt_h"/>
                                          </p:val>
                                        </p:tav>
                                      </p:tavLst>
                                    </p:anim>
                                    <p:animEffect transition="in" filter="fade">
                                      <p:cBhvr>
                                        <p:cTn id="9" dur="10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gradFill flip="none" rotWithShape="1">
          <a:gsLst>
            <a:gs pos="98000">
              <a:schemeClr val="accent5">
                <a:lumMod val="91000"/>
                <a:lumOff val="9000"/>
                <a:alpha val="52000"/>
              </a:schemeClr>
            </a:gs>
            <a:gs pos="11000">
              <a:schemeClr val="accent2">
                <a:lumMod val="40000"/>
                <a:lumOff val="60000"/>
              </a:schemeClr>
            </a:gs>
            <a:gs pos="62000">
              <a:schemeClr val="accent4">
                <a:lumMod val="20000"/>
                <a:lumOff val="80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5" name="Slide Number Placeholder 1"/>
          <p:cNvSpPr>
            <a:spLocks noGrp="1"/>
          </p:cNvSpPr>
          <p:nvPr>
            <p:ph type="sldNum" sz="quarter" idx="12"/>
          </p:nvPr>
        </p:nvSpPr>
        <p:spPr>
          <a:xfrm>
            <a:off x="11495314" y="6333222"/>
            <a:ext cx="595082" cy="365125"/>
          </a:xfrm>
          <a:ln>
            <a:noFill/>
          </a:ln>
        </p:spPr>
        <p:txBody>
          <a:bodyPr/>
          <a:lstStyle/>
          <a:p>
            <a:fld id="{F9EA9ADF-BF16-47CA-967F-74531E511AEB}" type="slidenum">
              <a:rPr lang="en-US" sz="1200" smtClean="0">
                <a:ln>
                  <a:solidFill>
                    <a:srgbClr val="002060"/>
                  </a:solidFill>
                </a:ln>
                <a:solidFill>
                  <a:srgbClr val="0070C0"/>
                </a:solidFill>
              </a:rPr>
              <a:t>31</a:t>
            </a:fld>
            <a:endParaRPr lang="en-US" dirty="0">
              <a:ln>
                <a:solidFill>
                  <a:srgbClr val="002060"/>
                </a:solidFill>
              </a:ln>
              <a:solidFill>
                <a:srgbClr val="0070C0"/>
              </a:solidFill>
            </a:endParaRPr>
          </a:p>
        </p:txBody>
      </p:sp>
      <p:sp>
        <p:nvSpPr>
          <p:cNvPr id="6" name="Pentagon 5"/>
          <p:cNvSpPr/>
          <p:nvPr/>
        </p:nvSpPr>
        <p:spPr>
          <a:xfrm>
            <a:off x="1016000" y="191225"/>
            <a:ext cx="10066368" cy="914400"/>
          </a:xfrm>
          <a:prstGeom prst="homePlate">
            <a:avLst/>
          </a:prstGeom>
          <a:solidFill>
            <a:schemeClr val="accent2">
              <a:lumMod val="40000"/>
              <a:lumOff val="60000"/>
            </a:schemeClr>
          </a:solidFill>
          <a:ln w="38100">
            <a:solidFill>
              <a:schemeClr val="accent4">
                <a:lumMod val="50000"/>
              </a:schemeClr>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spcAft>
                <a:spcPts val="600"/>
              </a:spcAft>
              <a:buClr>
                <a:srgbClr val="008000"/>
              </a:buClr>
            </a:pPr>
            <a:r>
              <a:rPr lang="en-US" sz="4000" b="1" dirty="0" err="1">
                <a:ln>
                  <a:solidFill>
                    <a:sysClr val="windowText" lastClr="000000"/>
                  </a:solidFill>
                </a:ln>
                <a:solidFill>
                  <a:srgbClr val="7030A0"/>
                </a:solidFill>
                <a:latin typeface="Comic Sans MS" panose="030F0702030302020204" pitchFamily="66" charset="0"/>
                <a:ea typeface="Times New Roman" panose="02020603050405020304" pitchFamily="18" charset="0"/>
                <a:cs typeface="Times New Roman" panose="02020603050405020304" pitchFamily="18" charset="0"/>
              </a:rPr>
              <a:t>Paleo</a:t>
            </a:r>
            <a:r>
              <a:rPr lang="en-US" sz="4000" b="1" dirty="0">
                <a:ln>
                  <a:solidFill>
                    <a:sysClr val="windowText" lastClr="000000"/>
                  </a:solidFill>
                </a:ln>
                <a:solidFill>
                  <a:srgbClr val="7030A0"/>
                </a:solidFill>
                <a:latin typeface="Comic Sans MS" panose="030F0702030302020204" pitchFamily="66" charset="0"/>
                <a:ea typeface="Times New Roman" panose="02020603050405020304" pitchFamily="18" charset="0"/>
                <a:cs typeface="Times New Roman" panose="02020603050405020304" pitchFamily="18" charset="0"/>
              </a:rPr>
              <a:t> Comparison of </a:t>
            </a:r>
            <a:r>
              <a:rPr lang="en-US" sz="4000" b="1" dirty="0">
                <a:ln>
                  <a:solidFill>
                    <a:sysClr val="windowText" lastClr="000000"/>
                  </a:solidFill>
                </a:ln>
                <a:solidFill>
                  <a:srgbClr val="3333FF"/>
                </a:solidFill>
                <a:latin typeface="Comic Sans MS" panose="030F0702030302020204" pitchFamily="66" charset="0"/>
                <a:ea typeface="Times New Roman" panose="02020603050405020304" pitchFamily="18" charset="0"/>
                <a:cs typeface="Times New Roman" panose="02020603050405020304" pitchFamily="18" charset="0"/>
              </a:rPr>
              <a:t>H3349 &amp; H3348</a:t>
            </a:r>
            <a:endParaRPr lang="en-CA" sz="5400" dirty="0">
              <a:solidFill>
                <a:srgbClr val="7030A0"/>
              </a:solidFill>
              <a:latin typeface="Comic Sans MS" panose="030F0702030302020204" pitchFamily="66" charset="0"/>
              <a:ea typeface="Times New Roman" panose="02020603050405020304" pitchFamily="18" charset="0"/>
              <a:cs typeface="Times New Roman" panose="02020603050405020304" pitchFamily="18" charset="0"/>
            </a:endParaRPr>
          </a:p>
        </p:txBody>
      </p:sp>
      <p:pic>
        <p:nvPicPr>
          <p:cNvPr id="2050" name="Picture 2" descr="C:\Users\Rae\Desktop\Todd obey pg 10.png"/>
          <p:cNvPicPr>
            <a:picLocks noChangeAspect="1" noChangeArrowheads="1"/>
          </p:cNvPicPr>
          <p:nvPr/>
        </p:nvPicPr>
        <p:blipFill>
          <a:blip r:embed="rId2" cstate="email">
            <a:extLst>
              <a:ext uri="{BEBA8EAE-BF5A-486C-A8C5-ECC9F3942E4B}">
                <a14:imgProps xmlns:a14="http://schemas.microsoft.com/office/drawing/2010/main">
                  <a14:imgLayer r:embed="rId3">
                    <a14:imgEffect>
                      <a14:colorTemperature colorTemp="5900"/>
                    </a14:imgEffect>
                  </a14:imgLayer>
                </a14:imgProps>
              </a:ext>
              <a:ext uri="{28A0092B-C50C-407E-A947-70E740481C1C}">
                <a14:useLocalDpi xmlns:a14="http://schemas.microsoft.com/office/drawing/2010/main"/>
              </a:ext>
            </a:extLst>
          </a:blip>
          <a:srcRect/>
          <a:stretch>
            <a:fillRect/>
          </a:stretch>
        </p:blipFill>
        <p:spPr bwMode="auto">
          <a:xfrm>
            <a:off x="653150" y="2024744"/>
            <a:ext cx="8577943" cy="4477656"/>
          </a:xfrm>
          <a:prstGeom prst="rect">
            <a:avLst/>
          </a:prstGeom>
          <a:noFill/>
          <a:ln w="76200">
            <a:solidFill>
              <a:srgbClr val="008080"/>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7" name="Content Placeholder 2"/>
          <p:cNvSpPr txBox="1">
            <a:spLocks/>
          </p:cNvSpPr>
          <p:nvPr/>
        </p:nvSpPr>
        <p:spPr>
          <a:xfrm>
            <a:off x="653150" y="1306058"/>
            <a:ext cx="8577943" cy="544514"/>
          </a:xfrm>
          <a:prstGeom prst="homePlate">
            <a:avLst/>
          </a:prstGeom>
          <a:solidFill>
            <a:schemeClr val="tx2">
              <a:lumMod val="20000"/>
              <a:lumOff val="80000"/>
            </a:schemeClr>
          </a:solidFill>
          <a:ln w="57150">
            <a:solidFill>
              <a:srgbClr val="008080"/>
            </a:solidFill>
          </a:ln>
          <a:scene3d>
            <a:camera prst="orthographicFront"/>
            <a:lightRig rig="threePt" dir="t"/>
          </a:scene3d>
          <a:sp3d>
            <a:bevelT w="152400" h="50800" prst="softRound"/>
          </a:sp3d>
        </p:spPr>
        <p:txBody>
          <a:bodyPr vert="horz" lIns="91440" tIns="45720" rIns="91440" bIns="45720" rtlCol="0" anchor="ctr">
            <a:normAutofit/>
            <a:sp3d extrusionH="57150">
              <a:bevelT w="38100" h="38100"/>
            </a:sp3d>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buNone/>
            </a:pPr>
            <a:r>
              <a:rPr lang="en-US" b="1" dirty="0">
                <a:solidFill>
                  <a:srgbClr val="3333FF"/>
                </a:solidFill>
                <a:latin typeface="Comic Sans MS" pitchFamily="66" charset="0"/>
              </a:rPr>
              <a:t>H3348 to obey     H3349 a gathering of the obedient </a:t>
            </a:r>
          </a:p>
        </p:txBody>
      </p:sp>
      <p:sp>
        <p:nvSpPr>
          <p:cNvPr id="8" name="Content Placeholder 2"/>
          <p:cNvSpPr txBox="1">
            <a:spLocks/>
          </p:cNvSpPr>
          <p:nvPr/>
        </p:nvSpPr>
        <p:spPr>
          <a:xfrm>
            <a:off x="9418757" y="2352108"/>
            <a:ext cx="2401767" cy="3468121"/>
          </a:xfrm>
          <a:prstGeom prst="rect">
            <a:avLst/>
          </a:prstGeom>
          <a:solidFill>
            <a:schemeClr val="tx2">
              <a:lumMod val="20000"/>
              <a:lumOff val="80000"/>
            </a:schemeClr>
          </a:solidFill>
          <a:ln w="57150">
            <a:solidFill>
              <a:srgbClr val="008080"/>
            </a:solidFill>
          </a:ln>
          <a:scene3d>
            <a:camera prst="orthographicFront"/>
            <a:lightRig rig="threePt" dir="t"/>
          </a:scene3d>
          <a:sp3d>
            <a:bevelT w="152400" h="50800" prst="softRound"/>
          </a:sp3d>
        </p:spPr>
        <p:txBody>
          <a:bodyPr vert="horz" lIns="91440" tIns="45720" rIns="91440" bIns="45720" rtlCol="0" anchor="ctr">
            <a:normAutofit/>
            <a:sp3d extrusionH="57150">
              <a:bevelT w="38100" h="38100"/>
            </a:sp3d>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lgn="ctr">
              <a:buNone/>
            </a:pPr>
            <a:r>
              <a:rPr lang="en-US" b="1" u="sng" dirty="0" err="1">
                <a:solidFill>
                  <a:srgbClr val="7030A0"/>
                </a:solidFill>
                <a:latin typeface="Comic Sans MS" pitchFamily="66" charset="0"/>
              </a:rPr>
              <a:t>Paleo</a:t>
            </a:r>
            <a:r>
              <a:rPr lang="en-US" b="1" u="sng" dirty="0">
                <a:solidFill>
                  <a:srgbClr val="7030A0"/>
                </a:solidFill>
                <a:latin typeface="Comic Sans MS" pitchFamily="66" charset="0"/>
              </a:rPr>
              <a:t> </a:t>
            </a:r>
            <a:r>
              <a:rPr lang="en-US" b="1" u="sng" dirty="0" smtClean="0">
                <a:solidFill>
                  <a:srgbClr val="7030A0"/>
                </a:solidFill>
                <a:latin typeface="Comic Sans MS" pitchFamily="66" charset="0"/>
              </a:rPr>
              <a:t>Concept</a:t>
            </a:r>
            <a:endParaRPr lang="en-US" b="1" dirty="0">
              <a:solidFill>
                <a:srgbClr val="008080"/>
              </a:solidFill>
              <a:latin typeface="Comic Sans MS" pitchFamily="66" charset="0"/>
            </a:endParaRPr>
          </a:p>
          <a:p>
            <a:pPr marL="0" indent="0" algn="ctr">
              <a:buNone/>
            </a:pPr>
            <a:r>
              <a:rPr lang="en-US" b="1" dirty="0" smtClean="0">
                <a:solidFill>
                  <a:srgbClr val="008080"/>
                </a:solidFill>
                <a:latin typeface="Comic Sans MS" pitchFamily="66" charset="0"/>
              </a:rPr>
              <a:t>Did </a:t>
            </a:r>
            <a:r>
              <a:rPr lang="en-US" b="1" dirty="0">
                <a:solidFill>
                  <a:srgbClr val="008080"/>
                </a:solidFill>
                <a:latin typeface="Comic Sans MS" pitchFamily="66" charset="0"/>
              </a:rPr>
              <a:t>you notice, that “those who obey” are  in a “special gathering”?</a:t>
            </a:r>
          </a:p>
        </p:txBody>
      </p:sp>
    </p:spTree>
    <p:extLst>
      <p:ext uri="{BB962C8B-B14F-4D97-AF65-F5344CB8AC3E}">
        <p14:creationId xmlns:p14="http://schemas.microsoft.com/office/powerpoint/2010/main" val="52506569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 calcmode="lin" valueType="num">
                                      <p:cBhvr>
                                        <p:cTn id="7" dur="1000" fill="hold"/>
                                        <p:tgtEl>
                                          <p:spTgt spid="8">
                                            <p:txEl>
                                              <p:pRg st="1" end="1"/>
                                            </p:txEl>
                                          </p:spTgt>
                                        </p:tgtEl>
                                        <p:attrNameLst>
                                          <p:attrName>ppt_w</p:attrName>
                                        </p:attrNameLst>
                                      </p:cBhvr>
                                      <p:tavLst>
                                        <p:tav tm="0">
                                          <p:val>
                                            <p:fltVal val="0"/>
                                          </p:val>
                                        </p:tav>
                                        <p:tav tm="100000">
                                          <p:val>
                                            <p:strVal val="#ppt_w"/>
                                          </p:val>
                                        </p:tav>
                                      </p:tavLst>
                                    </p:anim>
                                    <p:anim calcmode="lin" valueType="num">
                                      <p:cBhvr>
                                        <p:cTn id="8" dur="1000" fill="hold"/>
                                        <p:tgtEl>
                                          <p:spTgt spid="8">
                                            <p:txEl>
                                              <p:pRg st="1" end="1"/>
                                            </p:txEl>
                                          </p:spTgt>
                                        </p:tgtEl>
                                        <p:attrNameLst>
                                          <p:attrName>ppt_h</p:attrName>
                                        </p:attrNameLst>
                                      </p:cBhvr>
                                      <p:tavLst>
                                        <p:tav tm="0">
                                          <p:val>
                                            <p:fltVal val="0"/>
                                          </p:val>
                                        </p:tav>
                                        <p:tav tm="100000">
                                          <p:val>
                                            <p:strVal val="#ppt_h"/>
                                          </p:val>
                                        </p:tav>
                                      </p:tavLst>
                                    </p:anim>
                                    <p:animEffect transition="in" filter="fade">
                                      <p:cBhvr>
                                        <p:cTn id="9" dur="10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gradFill flip="none" rotWithShape="1">
          <a:gsLst>
            <a:gs pos="13000">
              <a:schemeClr val="accent5">
                <a:lumMod val="40000"/>
                <a:lumOff val="60000"/>
              </a:schemeClr>
            </a:gs>
            <a:gs pos="30000">
              <a:schemeClr val="accent2">
                <a:lumMod val="60000"/>
                <a:lumOff val="40000"/>
              </a:schemeClr>
            </a:gs>
            <a:gs pos="87000">
              <a:schemeClr val="accent4">
                <a:lumMod val="20000"/>
                <a:lumOff val="80000"/>
              </a:schemeClr>
            </a:gs>
          </a:gsLst>
          <a:lin ang="5400000" scaled="1"/>
          <a:tileRect/>
        </a:gradFill>
        <a:effectLst/>
      </p:bgPr>
    </p:bg>
    <p:spTree>
      <p:nvGrpSpPr>
        <p:cNvPr id="1" name=""/>
        <p:cNvGrpSpPr/>
        <p:nvPr/>
      </p:nvGrpSpPr>
      <p:grpSpPr>
        <a:xfrm>
          <a:off x="0" y="0"/>
          <a:ext cx="0" cy="0"/>
          <a:chOff x="0" y="0"/>
          <a:chExt cx="0" cy="0"/>
        </a:xfrm>
      </p:grpSpPr>
      <p:sp>
        <p:nvSpPr>
          <p:cNvPr id="6" name="Slide Number Placeholder 1"/>
          <p:cNvSpPr>
            <a:spLocks noGrp="1"/>
          </p:cNvSpPr>
          <p:nvPr>
            <p:ph type="sldNum" sz="quarter" idx="12"/>
          </p:nvPr>
        </p:nvSpPr>
        <p:spPr>
          <a:xfrm>
            <a:off x="11533414" y="6333222"/>
            <a:ext cx="595082" cy="365125"/>
          </a:xfrm>
          <a:ln>
            <a:noFill/>
          </a:ln>
        </p:spPr>
        <p:txBody>
          <a:bodyPr/>
          <a:lstStyle/>
          <a:p>
            <a:fld id="{F9EA9ADF-BF16-47CA-967F-74531E511AEB}" type="slidenum">
              <a:rPr lang="en-US" sz="1200" smtClean="0">
                <a:ln>
                  <a:solidFill>
                    <a:srgbClr val="002060"/>
                  </a:solidFill>
                </a:ln>
                <a:solidFill>
                  <a:srgbClr val="0070C0"/>
                </a:solidFill>
              </a:rPr>
              <a:t>32</a:t>
            </a:fld>
            <a:endParaRPr lang="en-US" dirty="0">
              <a:ln>
                <a:solidFill>
                  <a:srgbClr val="002060"/>
                </a:solidFill>
              </a:ln>
              <a:solidFill>
                <a:srgbClr val="0070C0"/>
              </a:solidFill>
            </a:endParaRPr>
          </a:p>
        </p:txBody>
      </p:sp>
      <p:sp>
        <p:nvSpPr>
          <p:cNvPr id="7" name="Pentagon 6"/>
          <p:cNvSpPr/>
          <p:nvPr/>
        </p:nvSpPr>
        <p:spPr>
          <a:xfrm>
            <a:off x="1016000" y="191225"/>
            <a:ext cx="10066368" cy="914400"/>
          </a:xfrm>
          <a:prstGeom prst="homePlate">
            <a:avLst/>
          </a:prstGeom>
          <a:solidFill>
            <a:schemeClr val="accent2">
              <a:lumMod val="40000"/>
              <a:lumOff val="60000"/>
            </a:schemeClr>
          </a:solidFill>
          <a:ln w="38100">
            <a:solidFill>
              <a:schemeClr val="accent4">
                <a:lumMod val="50000"/>
              </a:schemeClr>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spcAft>
                <a:spcPts val="600"/>
              </a:spcAft>
              <a:buClr>
                <a:srgbClr val="008000"/>
              </a:buClr>
            </a:pPr>
            <a:r>
              <a:rPr lang="en-US" sz="4000" b="1" dirty="0">
                <a:ln>
                  <a:solidFill>
                    <a:sysClr val="windowText" lastClr="000000"/>
                  </a:solidFill>
                </a:ln>
                <a:solidFill>
                  <a:srgbClr val="7030A0"/>
                </a:solidFill>
                <a:latin typeface="Comic Sans MS" panose="030F0702030302020204" pitchFamily="66" charset="0"/>
                <a:ea typeface="Times New Roman" panose="02020603050405020304" pitchFamily="18" charset="0"/>
                <a:cs typeface="Times New Roman" panose="02020603050405020304" pitchFamily="18" charset="0"/>
              </a:rPr>
              <a:t>Strong’s Usage of </a:t>
            </a:r>
            <a:r>
              <a:rPr lang="en-US" sz="4000" b="1" dirty="0">
                <a:ln>
                  <a:solidFill>
                    <a:sysClr val="windowText" lastClr="000000"/>
                  </a:solidFill>
                </a:ln>
                <a:solidFill>
                  <a:srgbClr val="3333FF"/>
                </a:solidFill>
                <a:latin typeface="Comic Sans MS" panose="030F0702030302020204" pitchFamily="66" charset="0"/>
                <a:ea typeface="Times New Roman" panose="02020603050405020304" pitchFamily="18" charset="0"/>
                <a:cs typeface="Times New Roman" panose="02020603050405020304" pitchFamily="18" charset="0"/>
              </a:rPr>
              <a:t>Hebrew </a:t>
            </a:r>
            <a:r>
              <a:rPr lang="en-US" sz="4000" b="1" dirty="0">
                <a:ln>
                  <a:solidFill>
                    <a:sysClr val="windowText" lastClr="000000"/>
                  </a:solidFill>
                </a:ln>
                <a:solidFill>
                  <a:srgbClr val="7030A0"/>
                </a:solidFill>
                <a:latin typeface="Comic Sans MS" panose="030F0702030302020204" pitchFamily="66" charset="0"/>
                <a:ea typeface="Times New Roman" panose="02020603050405020304" pitchFamily="18" charset="0"/>
                <a:cs typeface="Times New Roman" panose="02020603050405020304" pitchFamily="18" charset="0"/>
              </a:rPr>
              <a:t>&amp;</a:t>
            </a:r>
            <a:r>
              <a:rPr lang="en-US" sz="4000" b="1" dirty="0">
                <a:ln>
                  <a:solidFill>
                    <a:sysClr val="windowText" lastClr="000000"/>
                  </a:solidFill>
                </a:ln>
                <a:solidFill>
                  <a:srgbClr val="3333FF"/>
                </a:solidFill>
                <a:latin typeface="Comic Sans MS" panose="030F0702030302020204" pitchFamily="66" charset="0"/>
                <a:ea typeface="Times New Roman" panose="02020603050405020304" pitchFamily="18" charset="0"/>
                <a:cs typeface="Times New Roman" panose="02020603050405020304" pitchFamily="18" charset="0"/>
              </a:rPr>
              <a:t> </a:t>
            </a:r>
            <a:r>
              <a:rPr lang="en-US" sz="4000" b="1" dirty="0">
                <a:ln>
                  <a:solidFill>
                    <a:sysClr val="windowText" lastClr="000000"/>
                  </a:solidFill>
                </a:ln>
                <a:solidFill>
                  <a:srgbClr val="00B050"/>
                </a:solidFill>
                <a:latin typeface="Comic Sans MS" panose="030F0702030302020204" pitchFamily="66" charset="0"/>
                <a:ea typeface="Times New Roman" panose="02020603050405020304" pitchFamily="18" charset="0"/>
                <a:cs typeface="Times New Roman" panose="02020603050405020304" pitchFamily="18" charset="0"/>
              </a:rPr>
              <a:t>Greek</a:t>
            </a:r>
            <a:endParaRPr lang="en-CA" sz="5400" dirty="0">
              <a:solidFill>
                <a:srgbClr val="00B050"/>
              </a:solidFill>
              <a:latin typeface="Comic Sans MS" panose="030F0702030302020204" pitchFamily="66" charset="0"/>
              <a:ea typeface="Times New Roman" panose="02020603050405020304" pitchFamily="18" charset="0"/>
              <a:cs typeface="Times New Roman" panose="02020603050405020304" pitchFamily="18" charset="0"/>
            </a:endParaRPr>
          </a:p>
        </p:txBody>
      </p:sp>
      <p:sp>
        <p:nvSpPr>
          <p:cNvPr id="9" name="Content Placeholder 2"/>
          <p:cNvSpPr txBox="1">
            <a:spLocks/>
          </p:cNvSpPr>
          <p:nvPr/>
        </p:nvSpPr>
        <p:spPr>
          <a:xfrm>
            <a:off x="632685" y="4326790"/>
            <a:ext cx="7930583" cy="1956935"/>
          </a:xfrm>
          <a:prstGeom prst="rect">
            <a:avLst/>
          </a:prstGeom>
          <a:solidFill>
            <a:schemeClr val="tx2">
              <a:lumMod val="20000"/>
              <a:lumOff val="80000"/>
            </a:schemeClr>
          </a:solidFill>
          <a:ln w="57150">
            <a:solidFill>
              <a:srgbClr val="008080"/>
            </a:solidFill>
          </a:ln>
          <a:scene3d>
            <a:camera prst="orthographicFront"/>
            <a:lightRig rig="threePt" dir="t"/>
          </a:scene3d>
          <a:sp3d>
            <a:bevelT w="152400" h="50800" prst="softRound"/>
          </a:sp3d>
        </p:spPr>
        <p:txBody>
          <a:bodyPr vert="horz" lIns="91440" tIns="45720" rIns="91440" bIns="45720" rtlCol="0" anchor="ctr">
            <a:normAutofit fontScale="70000" lnSpcReduction="20000"/>
            <a:sp3d extrusionH="57150">
              <a:bevelT w="38100" h="38100" prst="angle"/>
            </a:sp3d>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lgn="ctr">
              <a:buNone/>
            </a:pPr>
            <a:r>
              <a:rPr lang="en-US" sz="3600" b="1" u="sng" dirty="0">
                <a:solidFill>
                  <a:srgbClr val="7030A0"/>
                </a:solidFill>
                <a:latin typeface="Comic Sans MS" pitchFamily="66" charset="0"/>
              </a:rPr>
              <a:t>As </a:t>
            </a:r>
            <a:r>
              <a:rPr lang="en-US" sz="3600" b="1" dirty="0">
                <a:solidFill>
                  <a:srgbClr val="7030A0"/>
                </a:solidFill>
                <a:latin typeface="Comic Sans MS" pitchFamily="66" charset="0"/>
              </a:rPr>
              <a:t>y</a:t>
            </a:r>
            <a:r>
              <a:rPr lang="en-US" sz="3600" b="1" u="sng" dirty="0">
                <a:solidFill>
                  <a:srgbClr val="7030A0"/>
                </a:solidFill>
                <a:latin typeface="Comic Sans MS" pitchFamily="66" charset="0"/>
              </a:rPr>
              <a:t>ou can easil</a:t>
            </a:r>
            <a:r>
              <a:rPr lang="en-US" sz="3600" b="1" dirty="0">
                <a:solidFill>
                  <a:srgbClr val="7030A0"/>
                </a:solidFill>
                <a:latin typeface="Comic Sans MS" pitchFamily="66" charset="0"/>
              </a:rPr>
              <a:t>y</a:t>
            </a:r>
            <a:r>
              <a:rPr lang="en-US" sz="3600" b="1" u="sng" dirty="0">
                <a:solidFill>
                  <a:srgbClr val="7030A0"/>
                </a:solidFill>
                <a:latin typeface="Comic Sans MS" pitchFamily="66" charset="0"/>
              </a:rPr>
              <a:t> see</a:t>
            </a:r>
            <a:r>
              <a:rPr lang="en-US" sz="3600" b="1" dirty="0">
                <a:solidFill>
                  <a:srgbClr val="7030A0"/>
                </a:solidFill>
                <a:latin typeface="Comic Sans MS" pitchFamily="66" charset="0"/>
              </a:rPr>
              <a:t>:  </a:t>
            </a:r>
            <a:r>
              <a:rPr lang="en-US" sz="3600" b="1" dirty="0">
                <a:ln w="1905"/>
                <a:solidFill>
                  <a:srgbClr val="008080"/>
                </a:solidFill>
                <a:effectLst>
                  <a:innerShdw blurRad="69850" dist="43180" dir="5400000">
                    <a:srgbClr val="000000">
                      <a:alpha val="65000"/>
                    </a:srgbClr>
                  </a:innerShdw>
                </a:effectLst>
                <a:latin typeface="Comic Sans MS" pitchFamily="66" charset="0"/>
              </a:rPr>
              <a:t>H8085 &lt;</a:t>
            </a:r>
            <a:r>
              <a:rPr lang="en-US" sz="3600" b="1" dirty="0" err="1">
                <a:ln w="1905"/>
                <a:solidFill>
                  <a:srgbClr val="008080"/>
                </a:solidFill>
                <a:effectLst>
                  <a:innerShdw blurRad="69850" dist="43180" dir="5400000">
                    <a:srgbClr val="000000">
                      <a:alpha val="65000"/>
                    </a:srgbClr>
                  </a:innerShdw>
                </a:effectLst>
                <a:latin typeface="Comic Sans MS" pitchFamily="66" charset="0"/>
              </a:rPr>
              <a:t>shama</a:t>
            </a:r>
            <a:r>
              <a:rPr lang="en-US" sz="3600" b="1" dirty="0">
                <a:ln w="1905"/>
                <a:solidFill>
                  <a:srgbClr val="008080"/>
                </a:solidFill>
                <a:effectLst>
                  <a:innerShdw blurRad="69850" dist="43180" dir="5400000">
                    <a:srgbClr val="000000">
                      <a:alpha val="65000"/>
                    </a:srgbClr>
                  </a:innerShdw>
                </a:effectLst>
                <a:latin typeface="Comic Sans MS" pitchFamily="66" charset="0"/>
              </a:rPr>
              <a:t>&gt; </a:t>
            </a:r>
            <a:br>
              <a:rPr lang="en-US" sz="3600" b="1" dirty="0">
                <a:ln w="1905"/>
                <a:solidFill>
                  <a:srgbClr val="008080"/>
                </a:solidFill>
                <a:effectLst>
                  <a:innerShdw blurRad="69850" dist="43180" dir="5400000">
                    <a:srgbClr val="000000">
                      <a:alpha val="65000"/>
                    </a:srgbClr>
                  </a:innerShdw>
                </a:effectLst>
                <a:latin typeface="Comic Sans MS" pitchFamily="66" charset="0"/>
              </a:rPr>
            </a:br>
            <a:r>
              <a:rPr lang="en-US" sz="3600" b="1" dirty="0">
                <a:ln w="1905"/>
                <a:solidFill>
                  <a:srgbClr val="008080"/>
                </a:solidFill>
                <a:effectLst>
                  <a:innerShdw blurRad="69850" dist="43180" dir="5400000">
                    <a:srgbClr val="000000">
                      <a:alpha val="65000"/>
                    </a:srgbClr>
                  </a:innerShdw>
                </a:effectLst>
                <a:latin typeface="Comic Sans MS" pitchFamily="66" charset="0"/>
              </a:rPr>
              <a:t>is the main Hebrew word for “Obedient.”</a:t>
            </a:r>
          </a:p>
          <a:p>
            <a:pPr marL="0" indent="0" algn="ctr">
              <a:buNone/>
            </a:pPr>
            <a:r>
              <a:rPr lang="en-US" sz="3600" b="1" u="sng" dirty="0">
                <a:ln w="1905"/>
                <a:solidFill>
                  <a:srgbClr val="7030A0"/>
                </a:solidFill>
                <a:effectLst>
                  <a:innerShdw blurRad="69850" dist="43180" dir="5400000">
                    <a:srgbClr val="000000">
                      <a:alpha val="65000"/>
                    </a:srgbClr>
                  </a:innerShdw>
                </a:effectLst>
                <a:latin typeface="Comic Sans MS" pitchFamily="66" charset="0"/>
              </a:rPr>
              <a:t>TO HEAR INTELLIGENTLY</a:t>
            </a:r>
            <a:r>
              <a:rPr lang="en-US" sz="3600" b="1" dirty="0">
                <a:ln w="1905"/>
                <a:solidFill>
                  <a:srgbClr val="7030A0"/>
                </a:solidFill>
                <a:effectLst>
                  <a:innerShdw blurRad="69850" dist="43180" dir="5400000">
                    <a:srgbClr val="000000">
                      <a:alpha val="65000"/>
                    </a:srgbClr>
                  </a:innerShdw>
                </a:effectLst>
                <a:latin typeface="Comic Sans MS" pitchFamily="66" charset="0"/>
              </a:rPr>
              <a:t> </a:t>
            </a:r>
            <a:r>
              <a:rPr lang="en-US" sz="3600" b="1" dirty="0">
                <a:ln w="1905"/>
                <a:solidFill>
                  <a:srgbClr val="008080"/>
                </a:solidFill>
                <a:effectLst>
                  <a:innerShdw blurRad="69850" dist="43180" dir="5400000">
                    <a:srgbClr val="000000">
                      <a:alpha val="65000"/>
                    </a:srgbClr>
                  </a:innerShdw>
                </a:effectLst>
                <a:latin typeface="Comic Sans MS" pitchFamily="66" charset="0"/>
              </a:rPr>
              <a:t/>
            </a:r>
            <a:br>
              <a:rPr lang="en-US" sz="3600" b="1" dirty="0">
                <a:ln w="1905"/>
                <a:solidFill>
                  <a:srgbClr val="008080"/>
                </a:solidFill>
                <a:effectLst>
                  <a:innerShdw blurRad="69850" dist="43180" dir="5400000">
                    <a:srgbClr val="000000">
                      <a:alpha val="65000"/>
                    </a:srgbClr>
                  </a:innerShdw>
                </a:effectLst>
                <a:latin typeface="Comic Sans MS" pitchFamily="66" charset="0"/>
              </a:rPr>
            </a:br>
            <a:r>
              <a:rPr lang="en-US" sz="3600" b="1" dirty="0">
                <a:ln w="1905"/>
                <a:solidFill>
                  <a:srgbClr val="008080"/>
                </a:solidFill>
                <a:effectLst>
                  <a:innerShdw blurRad="69850" dist="43180" dir="5400000">
                    <a:srgbClr val="000000">
                      <a:alpha val="65000"/>
                    </a:srgbClr>
                  </a:innerShdw>
                </a:effectLst>
                <a:latin typeface="Comic Sans MS" pitchFamily="66" charset="0"/>
              </a:rPr>
              <a:t>(often with implication of attention, obedience)  </a:t>
            </a:r>
          </a:p>
        </p:txBody>
      </p:sp>
      <p:graphicFrame>
        <p:nvGraphicFramePr>
          <p:cNvPr id="2" name="Table 1"/>
          <p:cNvGraphicFramePr>
            <a:graphicFrameLocks noGrp="1"/>
          </p:cNvGraphicFramePr>
          <p:nvPr>
            <p:extLst>
              <p:ext uri="{D42A27DB-BD31-4B8C-83A1-F6EECF244321}">
                <p14:modId xmlns:p14="http://schemas.microsoft.com/office/powerpoint/2010/main" val="386437326"/>
              </p:ext>
            </p:extLst>
          </p:nvPr>
        </p:nvGraphicFramePr>
        <p:xfrm>
          <a:off x="418290" y="1303846"/>
          <a:ext cx="11342450" cy="2804160"/>
        </p:xfrm>
        <a:graphic>
          <a:graphicData uri="http://schemas.openxmlformats.org/drawingml/2006/table">
            <a:tbl>
              <a:tblPr firstRow="1" bandRow="1">
                <a:tableStyleId>{93296810-A885-4BE3-A3E7-6D5BEEA58F35}</a:tableStyleId>
              </a:tblPr>
              <a:tblGrid>
                <a:gridCol w="1529360">
                  <a:extLst>
                    <a:ext uri="{9D8B030D-6E8A-4147-A177-3AD203B41FA5}">
                      <a16:colId xmlns="" xmlns:a16="http://schemas.microsoft.com/office/drawing/2014/main" val="20000"/>
                    </a:ext>
                  </a:extLst>
                </a:gridCol>
                <a:gridCol w="1347095">
                  <a:extLst>
                    <a:ext uri="{9D8B030D-6E8A-4147-A177-3AD203B41FA5}">
                      <a16:colId xmlns="" xmlns:a16="http://schemas.microsoft.com/office/drawing/2014/main" val="20001"/>
                    </a:ext>
                  </a:extLst>
                </a:gridCol>
                <a:gridCol w="1267014">
                  <a:extLst>
                    <a:ext uri="{9D8B030D-6E8A-4147-A177-3AD203B41FA5}">
                      <a16:colId xmlns="" xmlns:a16="http://schemas.microsoft.com/office/drawing/2014/main" val="20002"/>
                    </a:ext>
                  </a:extLst>
                </a:gridCol>
                <a:gridCol w="1352621">
                  <a:extLst>
                    <a:ext uri="{9D8B030D-6E8A-4147-A177-3AD203B41FA5}">
                      <a16:colId xmlns="" xmlns:a16="http://schemas.microsoft.com/office/drawing/2014/main" val="20003"/>
                    </a:ext>
                  </a:extLst>
                </a:gridCol>
                <a:gridCol w="1352621">
                  <a:extLst>
                    <a:ext uri="{9D8B030D-6E8A-4147-A177-3AD203B41FA5}">
                      <a16:colId xmlns="" xmlns:a16="http://schemas.microsoft.com/office/drawing/2014/main" val="20004"/>
                    </a:ext>
                  </a:extLst>
                </a:gridCol>
                <a:gridCol w="1352621">
                  <a:extLst>
                    <a:ext uri="{9D8B030D-6E8A-4147-A177-3AD203B41FA5}">
                      <a16:colId xmlns="" xmlns:a16="http://schemas.microsoft.com/office/drawing/2014/main" val="20005"/>
                    </a:ext>
                  </a:extLst>
                </a:gridCol>
                <a:gridCol w="1570559">
                  <a:extLst>
                    <a:ext uri="{9D8B030D-6E8A-4147-A177-3AD203B41FA5}">
                      <a16:colId xmlns="" xmlns:a16="http://schemas.microsoft.com/office/drawing/2014/main" val="20006"/>
                    </a:ext>
                  </a:extLst>
                </a:gridCol>
                <a:gridCol w="1570559">
                  <a:extLst>
                    <a:ext uri="{9D8B030D-6E8A-4147-A177-3AD203B41FA5}">
                      <a16:colId xmlns="" xmlns:a16="http://schemas.microsoft.com/office/drawing/2014/main" val="20007"/>
                    </a:ext>
                  </a:extLst>
                </a:gridCol>
              </a:tblGrid>
              <a:tr h="370840">
                <a:tc>
                  <a:txBody>
                    <a:bodyPr/>
                    <a:lstStyle/>
                    <a:p>
                      <a:pPr algn="ctr"/>
                      <a:r>
                        <a:rPr lang="en-US" sz="2000" b="1" dirty="0">
                          <a:solidFill>
                            <a:srgbClr val="002060"/>
                          </a:solidFill>
                          <a:latin typeface="Comic Sans MS" pitchFamily="66" charset="0"/>
                        </a:rPr>
                        <a:t>Source</a:t>
                      </a:r>
                    </a:p>
                  </a:txBody>
                  <a:tcPr>
                    <a:cell3D prstMaterial="dkEdge">
                      <a:bevel prst="coolSlant"/>
                      <a:lightRig rig="flood" dir="t"/>
                    </a:cell3D>
                  </a:tcPr>
                </a:tc>
                <a:tc>
                  <a:txBody>
                    <a:bodyPr/>
                    <a:lstStyle/>
                    <a:p>
                      <a:pPr algn="ctr"/>
                      <a:r>
                        <a:rPr lang="en-US" sz="2000" b="1" dirty="0">
                          <a:solidFill>
                            <a:srgbClr val="002060"/>
                          </a:solidFill>
                          <a:latin typeface="Comic Sans MS" pitchFamily="66" charset="0"/>
                        </a:rPr>
                        <a:t>Language</a:t>
                      </a:r>
                    </a:p>
                  </a:txBody>
                  <a:tcPr>
                    <a:cell3D prstMaterial="dkEdge">
                      <a:bevel prst="coolSlant"/>
                      <a:lightRig rig="flood" dir="t"/>
                    </a:cell3D>
                  </a:tcPr>
                </a:tc>
                <a:tc>
                  <a:txBody>
                    <a:bodyPr/>
                    <a:lstStyle/>
                    <a:p>
                      <a:pPr algn="ctr"/>
                      <a:r>
                        <a:rPr lang="en-US" sz="2000" b="1" dirty="0">
                          <a:solidFill>
                            <a:srgbClr val="002060"/>
                          </a:solidFill>
                          <a:latin typeface="Comic Sans MS" pitchFamily="66" charset="0"/>
                        </a:rPr>
                        <a:t>Obeyed </a:t>
                      </a:r>
                    </a:p>
                  </a:txBody>
                  <a:tcPr>
                    <a:cell3D prstMaterial="dkEdge">
                      <a:bevel prst="coolSlant"/>
                      <a:lightRig rig="flood" dir="t"/>
                    </a:cell3D>
                  </a:tcPr>
                </a:tc>
                <a:tc>
                  <a:txBody>
                    <a:bodyPr/>
                    <a:lstStyle/>
                    <a:p>
                      <a:pPr algn="ctr"/>
                      <a:r>
                        <a:rPr lang="en-US" sz="2000" b="1" dirty="0" err="1">
                          <a:solidFill>
                            <a:srgbClr val="002060"/>
                          </a:solidFill>
                          <a:latin typeface="Comic Sans MS" pitchFamily="66" charset="0"/>
                        </a:rPr>
                        <a:t>Obeyedst</a:t>
                      </a:r>
                      <a:r>
                        <a:rPr lang="en-US" sz="2000" b="1" dirty="0">
                          <a:solidFill>
                            <a:srgbClr val="002060"/>
                          </a:solidFill>
                          <a:latin typeface="Comic Sans MS" pitchFamily="66" charset="0"/>
                        </a:rPr>
                        <a:t> </a:t>
                      </a:r>
                    </a:p>
                  </a:txBody>
                  <a:tcPr>
                    <a:cell3D prstMaterial="dkEdge">
                      <a:bevel prst="coolSlant"/>
                      <a:lightRig rig="flood" dir="t"/>
                    </a:cell3D>
                  </a:tcPr>
                </a:tc>
                <a:tc>
                  <a:txBody>
                    <a:bodyPr/>
                    <a:lstStyle/>
                    <a:p>
                      <a:pPr algn="ctr"/>
                      <a:r>
                        <a:rPr lang="en-US" sz="2000" b="1" dirty="0" err="1">
                          <a:solidFill>
                            <a:srgbClr val="002060"/>
                          </a:solidFill>
                          <a:latin typeface="Comic Sans MS" pitchFamily="66" charset="0"/>
                        </a:rPr>
                        <a:t>Obeyeth</a:t>
                      </a:r>
                      <a:r>
                        <a:rPr lang="en-US" sz="2000" b="1" dirty="0">
                          <a:solidFill>
                            <a:srgbClr val="002060"/>
                          </a:solidFill>
                          <a:latin typeface="Comic Sans MS" pitchFamily="66" charset="0"/>
                        </a:rPr>
                        <a:t> </a:t>
                      </a:r>
                    </a:p>
                  </a:txBody>
                  <a:tcPr>
                    <a:cell3D prstMaterial="dkEdge">
                      <a:bevel prst="coolSlant"/>
                      <a:lightRig rig="flood" dir="t"/>
                    </a:cell3D>
                  </a:tcPr>
                </a:tc>
                <a:tc>
                  <a:txBody>
                    <a:bodyPr/>
                    <a:lstStyle/>
                    <a:p>
                      <a:pPr algn="ctr"/>
                      <a:r>
                        <a:rPr lang="en-US" sz="2000" b="1" dirty="0">
                          <a:solidFill>
                            <a:srgbClr val="002060"/>
                          </a:solidFill>
                          <a:latin typeface="Comic Sans MS" pitchFamily="66" charset="0"/>
                        </a:rPr>
                        <a:t>Obeying </a:t>
                      </a:r>
                    </a:p>
                  </a:txBody>
                  <a:tcPr>
                    <a:cell3D prstMaterial="dkEdge">
                      <a:bevel prst="coolSlant"/>
                      <a:lightRig rig="flood" dir="t"/>
                    </a:cell3D>
                  </a:tcPr>
                </a:tc>
                <a:tc>
                  <a:txBody>
                    <a:bodyPr/>
                    <a:lstStyle/>
                    <a:p>
                      <a:pPr algn="ctr"/>
                      <a:r>
                        <a:rPr lang="en-US" sz="2000" b="1" dirty="0">
                          <a:solidFill>
                            <a:srgbClr val="002060"/>
                          </a:solidFill>
                          <a:latin typeface="Comic Sans MS" pitchFamily="66" charset="0"/>
                        </a:rPr>
                        <a:t>Obedience </a:t>
                      </a:r>
                    </a:p>
                  </a:txBody>
                  <a:tcPr>
                    <a:cell3D prstMaterial="dkEdge">
                      <a:bevel prst="coolSlant"/>
                      <a:lightRig rig="flood" dir="t"/>
                    </a:cell3D>
                  </a:tcPr>
                </a:tc>
                <a:tc>
                  <a:txBody>
                    <a:bodyPr/>
                    <a:lstStyle/>
                    <a:p>
                      <a:pPr algn="ctr"/>
                      <a:r>
                        <a:rPr lang="en-US" sz="2000" b="1" dirty="0">
                          <a:solidFill>
                            <a:srgbClr val="002060"/>
                          </a:solidFill>
                          <a:latin typeface="Comic Sans MS" pitchFamily="66" charset="0"/>
                        </a:rPr>
                        <a:t>Obeisance</a:t>
                      </a:r>
                      <a:endParaRPr lang="en-US" dirty="0"/>
                    </a:p>
                  </a:txBody>
                  <a:tcPr>
                    <a:cell3D prstMaterial="dkEdge">
                      <a:bevel prst="coolSlant"/>
                      <a:lightRig rig="flood" dir="t"/>
                    </a:cell3D>
                  </a:tcPr>
                </a:tc>
                <a:extLst>
                  <a:ext uri="{0D108BD9-81ED-4DB2-BD59-A6C34878D82A}">
                    <a16:rowId xmlns="" xmlns:a16="http://schemas.microsoft.com/office/drawing/2014/main" val="10000"/>
                  </a:ext>
                </a:extLst>
              </a:tr>
              <a:tr h="370840">
                <a:tc>
                  <a:txBody>
                    <a:bodyPr/>
                    <a:lstStyle/>
                    <a:p>
                      <a:pPr algn="ctr"/>
                      <a:r>
                        <a:rPr lang="en-US" sz="2000" b="1" dirty="0">
                          <a:solidFill>
                            <a:srgbClr val="002060"/>
                          </a:solidFill>
                          <a:latin typeface="Comic Sans MS" pitchFamily="66" charset="0"/>
                        </a:rPr>
                        <a:t>Old Testament</a:t>
                      </a:r>
                    </a:p>
                  </a:txBody>
                  <a:tcPr>
                    <a:cell3D prstMaterial="dkEdge">
                      <a:bevel prst="coolSlant"/>
                      <a:lightRig rig="flood" dir="t"/>
                    </a:cell3D>
                  </a:tcPr>
                </a:tc>
                <a:tc>
                  <a:txBody>
                    <a:bodyPr/>
                    <a:lstStyle/>
                    <a:p>
                      <a:pPr algn="ctr"/>
                      <a:r>
                        <a:rPr lang="en-US" sz="2400" b="1" dirty="0">
                          <a:solidFill>
                            <a:srgbClr val="002060"/>
                          </a:solidFill>
                          <a:latin typeface="Comic Sans MS" pitchFamily="66" charset="0"/>
                        </a:rPr>
                        <a:t>H8085 </a:t>
                      </a:r>
                      <a:r>
                        <a:rPr lang="en-US" sz="1400" b="1" dirty="0">
                          <a:solidFill>
                            <a:srgbClr val="002060"/>
                          </a:solidFill>
                          <a:latin typeface="Comic Sans MS" pitchFamily="66" charset="0"/>
                        </a:rPr>
                        <a:t/>
                      </a:r>
                      <a:br>
                        <a:rPr lang="en-US" sz="1400" b="1" dirty="0">
                          <a:solidFill>
                            <a:srgbClr val="002060"/>
                          </a:solidFill>
                          <a:latin typeface="Comic Sans MS" pitchFamily="66" charset="0"/>
                        </a:rPr>
                      </a:br>
                      <a:r>
                        <a:rPr lang="en-US" sz="1400" b="1" dirty="0">
                          <a:solidFill>
                            <a:srgbClr val="002060"/>
                          </a:solidFill>
                          <a:latin typeface="Comic Sans MS" pitchFamily="66" charset="0"/>
                        </a:rPr>
                        <a:t>[1160x]</a:t>
                      </a:r>
                      <a:endParaRPr lang="en-US" sz="2400" b="1" dirty="0">
                        <a:solidFill>
                          <a:srgbClr val="002060"/>
                        </a:solidFill>
                        <a:latin typeface="Comic Sans MS" pitchFamily="66" charset="0"/>
                      </a:endParaRPr>
                    </a:p>
                    <a:p>
                      <a:pPr algn="ctr"/>
                      <a:r>
                        <a:rPr lang="en-US" sz="2400" b="1" dirty="0">
                          <a:solidFill>
                            <a:srgbClr val="002060"/>
                          </a:solidFill>
                          <a:latin typeface="Comic Sans MS" pitchFamily="66" charset="0"/>
                        </a:rPr>
                        <a:t>H7812</a:t>
                      </a:r>
                      <a:br>
                        <a:rPr lang="en-US" sz="2400" b="1" dirty="0">
                          <a:solidFill>
                            <a:srgbClr val="002060"/>
                          </a:solidFill>
                          <a:latin typeface="Comic Sans MS" pitchFamily="66" charset="0"/>
                        </a:rPr>
                      </a:br>
                      <a:r>
                        <a:rPr lang="en-US" sz="1400" b="1" dirty="0">
                          <a:solidFill>
                            <a:srgbClr val="002060"/>
                          </a:solidFill>
                          <a:latin typeface="Comic Sans MS" pitchFamily="66" charset="0"/>
                        </a:rPr>
                        <a:t>[172x]</a:t>
                      </a:r>
                      <a:endParaRPr lang="en-US" sz="2400" b="1" dirty="0">
                        <a:solidFill>
                          <a:srgbClr val="002060"/>
                        </a:solidFill>
                        <a:latin typeface="Comic Sans MS" pitchFamily="66" charset="0"/>
                      </a:endParaRPr>
                    </a:p>
                  </a:txBody>
                  <a:tcPr>
                    <a:cell3D prstMaterial="dkEdge">
                      <a:bevel prst="coolSlant"/>
                      <a:lightRig rig="flood" dir="t"/>
                    </a:cell3D>
                  </a:tcPr>
                </a:tc>
                <a:tc>
                  <a:txBody>
                    <a:bodyPr/>
                    <a:lstStyle/>
                    <a:p>
                      <a:pPr algn="ctr"/>
                      <a:r>
                        <a:rPr lang="en-US" sz="2400" b="1" dirty="0">
                          <a:ln>
                            <a:solidFill>
                              <a:srgbClr val="002060"/>
                            </a:solidFill>
                          </a:ln>
                          <a:solidFill>
                            <a:srgbClr val="008080"/>
                          </a:solidFill>
                          <a:latin typeface="Comic Sans MS" pitchFamily="66" charset="0"/>
                        </a:rPr>
                        <a:t>34</a:t>
                      </a:r>
                    </a:p>
                  </a:txBody>
                  <a:tcPr>
                    <a:cell3D prstMaterial="dkEdge">
                      <a:bevel prst="coolSlant"/>
                      <a:lightRig rig="flood" dir="t"/>
                    </a:cell3D>
                  </a:tcPr>
                </a:tc>
                <a:tc>
                  <a:txBody>
                    <a:bodyPr/>
                    <a:lstStyle/>
                    <a:p>
                      <a:pPr algn="ctr"/>
                      <a:r>
                        <a:rPr lang="en-US" sz="2400" b="1" dirty="0">
                          <a:ln>
                            <a:solidFill>
                              <a:srgbClr val="002060"/>
                            </a:solidFill>
                          </a:ln>
                          <a:solidFill>
                            <a:srgbClr val="008080"/>
                          </a:solidFill>
                          <a:latin typeface="Comic Sans MS" pitchFamily="66" charset="0"/>
                        </a:rPr>
                        <a:t>5</a:t>
                      </a:r>
                    </a:p>
                  </a:txBody>
                  <a:tcPr>
                    <a:cell3D prstMaterial="dkEdge">
                      <a:bevel prst="coolSlant"/>
                      <a:lightRig rig="flood" dir="t"/>
                    </a:cell3D>
                  </a:tcPr>
                </a:tc>
                <a:tc>
                  <a:txBody>
                    <a:bodyPr/>
                    <a:lstStyle/>
                    <a:p>
                      <a:pPr algn="ctr"/>
                      <a:r>
                        <a:rPr lang="en-US" sz="2400" b="1" dirty="0">
                          <a:ln>
                            <a:solidFill>
                              <a:srgbClr val="002060"/>
                            </a:solidFill>
                          </a:ln>
                          <a:solidFill>
                            <a:srgbClr val="008080"/>
                          </a:solidFill>
                          <a:latin typeface="Comic Sans MS" pitchFamily="66" charset="0"/>
                        </a:rPr>
                        <a:t>3</a:t>
                      </a:r>
                    </a:p>
                  </a:txBody>
                  <a:tcPr>
                    <a:cell3D prstMaterial="dkEdge">
                      <a:bevel prst="coolSlant"/>
                      <a:lightRig rig="flood" dir="t"/>
                    </a:cell3D>
                  </a:tcPr>
                </a:tc>
                <a:tc>
                  <a:txBody>
                    <a:bodyPr/>
                    <a:lstStyle/>
                    <a:p>
                      <a:pPr algn="ctr"/>
                      <a:r>
                        <a:rPr lang="en-US" sz="2400" b="1" dirty="0">
                          <a:ln>
                            <a:solidFill>
                              <a:srgbClr val="002060"/>
                            </a:solidFill>
                          </a:ln>
                          <a:solidFill>
                            <a:srgbClr val="008080"/>
                          </a:solidFill>
                          <a:latin typeface="Comic Sans MS" pitchFamily="66" charset="0"/>
                        </a:rPr>
                        <a:t>2</a:t>
                      </a:r>
                    </a:p>
                  </a:txBody>
                  <a:tcPr>
                    <a:cell3D prstMaterial="dkEdge">
                      <a:bevel prst="coolSlant"/>
                      <a:lightRig rig="flood" dir="t"/>
                    </a:cell3D>
                  </a:tcPr>
                </a:tc>
                <a:tc>
                  <a:txBody>
                    <a:bodyPr/>
                    <a:lstStyle/>
                    <a:p>
                      <a:pPr algn="ctr"/>
                      <a:r>
                        <a:rPr lang="en-US" sz="2400" b="1" dirty="0">
                          <a:ln>
                            <a:solidFill>
                              <a:srgbClr val="002060"/>
                            </a:solidFill>
                          </a:ln>
                          <a:solidFill>
                            <a:srgbClr val="008080"/>
                          </a:solidFill>
                          <a:latin typeface="Comic Sans MS" pitchFamily="66" charset="0"/>
                        </a:rPr>
                        <a:t>--</a:t>
                      </a:r>
                    </a:p>
                    <a:p>
                      <a:pPr algn="ctr"/>
                      <a:endParaRPr lang="en-US" sz="2400" b="1" dirty="0">
                        <a:ln>
                          <a:solidFill>
                            <a:srgbClr val="002060"/>
                          </a:solidFill>
                        </a:ln>
                        <a:solidFill>
                          <a:srgbClr val="008080"/>
                        </a:solidFill>
                        <a:latin typeface="Comic Sans MS" pitchFamily="66" charset="0"/>
                      </a:endParaRPr>
                    </a:p>
                  </a:txBody>
                  <a:tcPr>
                    <a:cell3D prstMaterial="dkEdge">
                      <a:bevel prst="coolSlant"/>
                      <a:lightRig rig="flood" dir="t"/>
                    </a:cell3D>
                  </a:tcPr>
                </a:tc>
                <a:tc>
                  <a:txBody>
                    <a:bodyPr/>
                    <a:lstStyle/>
                    <a:p>
                      <a:pPr algn="ctr"/>
                      <a:endParaRPr lang="en-US" sz="3600" b="1" dirty="0">
                        <a:ln>
                          <a:solidFill>
                            <a:srgbClr val="002060"/>
                          </a:solidFill>
                        </a:ln>
                        <a:solidFill>
                          <a:srgbClr val="008080"/>
                        </a:solidFill>
                        <a:latin typeface="Comic Sans MS" pitchFamily="66" charset="0"/>
                      </a:endParaRPr>
                    </a:p>
                    <a:p>
                      <a:pPr algn="ctr"/>
                      <a:r>
                        <a:rPr lang="en-US" sz="2400" b="1" dirty="0">
                          <a:ln>
                            <a:solidFill>
                              <a:srgbClr val="002060"/>
                            </a:solidFill>
                          </a:ln>
                          <a:solidFill>
                            <a:srgbClr val="008080"/>
                          </a:solidFill>
                          <a:latin typeface="Comic Sans MS" pitchFamily="66" charset="0"/>
                        </a:rPr>
                        <a:t>9</a:t>
                      </a:r>
                    </a:p>
                  </a:txBody>
                  <a:tcPr>
                    <a:cell3D prstMaterial="dkEdge">
                      <a:bevel prst="coolSlant"/>
                      <a:lightRig rig="flood" dir="t"/>
                    </a:cell3D>
                  </a:tcPr>
                </a:tc>
                <a:extLst>
                  <a:ext uri="{0D108BD9-81ED-4DB2-BD59-A6C34878D82A}">
                    <a16:rowId xmlns="" xmlns:a16="http://schemas.microsoft.com/office/drawing/2014/main" val="10001"/>
                  </a:ext>
                </a:extLst>
              </a:tr>
              <a:tr h="370840">
                <a:tc>
                  <a:txBody>
                    <a:bodyPr/>
                    <a:lstStyle/>
                    <a:p>
                      <a:pPr algn="ctr"/>
                      <a:r>
                        <a:rPr lang="en-US" sz="2000" b="1" dirty="0">
                          <a:solidFill>
                            <a:srgbClr val="002060"/>
                          </a:solidFill>
                          <a:latin typeface="Comic Sans MS" pitchFamily="66" charset="0"/>
                        </a:rPr>
                        <a:t>New Testament</a:t>
                      </a:r>
                    </a:p>
                  </a:txBody>
                  <a:tcPr>
                    <a:cell3D prstMaterial="dkEdge">
                      <a:bevel prst="coolSlant"/>
                      <a:lightRig rig="flood" dir="t"/>
                    </a:cell3D>
                  </a:tcPr>
                </a:tc>
                <a:tc>
                  <a:txBody>
                    <a:bodyPr/>
                    <a:lstStyle/>
                    <a:p>
                      <a:pPr algn="ctr"/>
                      <a:r>
                        <a:rPr lang="en-US" sz="2400" b="1" baseline="0" dirty="0">
                          <a:solidFill>
                            <a:srgbClr val="002060"/>
                          </a:solidFill>
                          <a:latin typeface="Comic Sans MS" pitchFamily="66" charset="0"/>
                        </a:rPr>
                        <a:t>G</a:t>
                      </a:r>
                      <a:r>
                        <a:rPr lang="en-US" sz="2400" b="1" dirty="0">
                          <a:solidFill>
                            <a:srgbClr val="002060"/>
                          </a:solidFill>
                          <a:latin typeface="Comic Sans MS" pitchFamily="66" charset="0"/>
                        </a:rPr>
                        <a:t>5219</a:t>
                      </a:r>
                    </a:p>
                  </a:txBody>
                  <a:tcPr>
                    <a:cell3D prstMaterial="dkEdge">
                      <a:bevel prst="coolSlant"/>
                      <a:lightRig rig="flood" dir="t"/>
                    </a:cell3D>
                  </a:tcPr>
                </a:tc>
                <a:tc>
                  <a:txBody>
                    <a:bodyPr/>
                    <a:lstStyle/>
                    <a:p>
                      <a:pPr algn="ctr"/>
                      <a:r>
                        <a:rPr lang="en-US" sz="2400" b="1" dirty="0">
                          <a:ln>
                            <a:solidFill>
                              <a:srgbClr val="002060"/>
                            </a:solidFill>
                          </a:ln>
                          <a:solidFill>
                            <a:srgbClr val="008080"/>
                          </a:solidFill>
                          <a:latin typeface="Comic Sans MS" pitchFamily="66" charset="0"/>
                        </a:rPr>
                        <a:t>7</a:t>
                      </a:r>
                    </a:p>
                  </a:txBody>
                  <a:tcPr>
                    <a:cell3D prstMaterial="dkEdge">
                      <a:bevel prst="coolSlant"/>
                      <a:lightRig rig="flood" dir="t"/>
                    </a:cell3D>
                  </a:tcPr>
                </a:tc>
                <a:tc>
                  <a:txBody>
                    <a:bodyPr/>
                    <a:lstStyle/>
                    <a:p>
                      <a:pPr algn="ctr"/>
                      <a:r>
                        <a:rPr lang="en-US" sz="2400" b="1" dirty="0">
                          <a:solidFill>
                            <a:srgbClr val="002060"/>
                          </a:solidFill>
                          <a:latin typeface="Comic Sans MS" pitchFamily="66" charset="0"/>
                        </a:rPr>
                        <a:t>2</a:t>
                      </a:r>
                    </a:p>
                  </a:txBody>
                  <a:tcPr>
                    <a:cell3D prstMaterial="dkEdge">
                      <a:bevel prst="coolSlant"/>
                      <a:lightRig rig="flood" dir="t"/>
                    </a:cell3D>
                  </a:tcPr>
                </a:tc>
                <a:tc>
                  <a:txBody>
                    <a:bodyPr/>
                    <a:lstStyle/>
                    <a:p>
                      <a:pPr algn="ctr"/>
                      <a:r>
                        <a:rPr lang="en-US" sz="2400" b="1" dirty="0">
                          <a:solidFill>
                            <a:srgbClr val="002060"/>
                          </a:solidFill>
                          <a:latin typeface="Comic Sans MS" pitchFamily="66" charset="0"/>
                        </a:rPr>
                        <a:t>3</a:t>
                      </a:r>
                    </a:p>
                  </a:txBody>
                  <a:tcPr>
                    <a:cell3D prstMaterial="dkEdge">
                      <a:bevel prst="coolSlant"/>
                      <a:lightRig rig="flood" dir="t"/>
                    </a:cell3D>
                  </a:tcPr>
                </a:tc>
                <a:tc>
                  <a:txBody>
                    <a:bodyPr/>
                    <a:lstStyle/>
                    <a:p>
                      <a:pPr algn="ctr"/>
                      <a:r>
                        <a:rPr lang="en-US" sz="2400" b="1" dirty="0">
                          <a:solidFill>
                            <a:srgbClr val="002060"/>
                          </a:solidFill>
                          <a:latin typeface="Comic Sans MS" pitchFamily="66" charset="0"/>
                        </a:rPr>
                        <a:t>1</a:t>
                      </a:r>
                    </a:p>
                  </a:txBody>
                  <a:tcPr>
                    <a:cell3D prstMaterial="dkEdge">
                      <a:bevel prst="coolSlant"/>
                      <a:lightRig rig="flood" dir="t"/>
                    </a:cell3D>
                  </a:tcPr>
                </a:tc>
                <a:tc>
                  <a:txBody>
                    <a:bodyPr/>
                    <a:lstStyle/>
                    <a:p>
                      <a:pPr algn="ctr"/>
                      <a:r>
                        <a:rPr lang="en-US" sz="2400" b="1" dirty="0">
                          <a:solidFill>
                            <a:srgbClr val="002060"/>
                          </a:solidFill>
                          <a:latin typeface="Comic Sans MS" pitchFamily="66" charset="0"/>
                        </a:rPr>
                        <a:t>12</a:t>
                      </a:r>
                    </a:p>
                  </a:txBody>
                  <a:tcPr>
                    <a:cell3D prstMaterial="dkEdge">
                      <a:bevel prst="coolSlant"/>
                      <a:lightRig rig="flood" dir="t"/>
                    </a:cell3D>
                  </a:tcPr>
                </a:tc>
                <a:tc>
                  <a:txBody>
                    <a:bodyPr/>
                    <a:lstStyle/>
                    <a:p>
                      <a:pPr algn="ctr"/>
                      <a:r>
                        <a:rPr lang="en-US" sz="2400" b="1" dirty="0">
                          <a:solidFill>
                            <a:srgbClr val="002060"/>
                          </a:solidFill>
                          <a:latin typeface="Comic Sans MS" pitchFamily="66" charset="0"/>
                        </a:rPr>
                        <a:t>--</a:t>
                      </a:r>
                    </a:p>
                  </a:txBody>
                  <a:tcPr>
                    <a:cell3D prstMaterial="dkEdge">
                      <a:bevel prst="coolSlant"/>
                      <a:lightRig rig="flood" dir="t"/>
                    </a:cell3D>
                  </a:tcPr>
                </a:tc>
                <a:extLst>
                  <a:ext uri="{0D108BD9-81ED-4DB2-BD59-A6C34878D82A}">
                    <a16:rowId xmlns="" xmlns:a16="http://schemas.microsoft.com/office/drawing/2014/main" val="10002"/>
                  </a:ext>
                </a:extLst>
              </a:tr>
              <a:tr h="370840">
                <a:tc>
                  <a:txBody>
                    <a:bodyPr/>
                    <a:lstStyle/>
                    <a:p>
                      <a:pPr algn="ctr"/>
                      <a:r>
                        <a:rPr lang="en-US" sz="2000" b="1" dirty="0">
                          <a:solidFill>
                            <a:srgbClr val="002060"/>
                          </a:solidFill>
                          <a:latin typeface="Comic Sans MS" pitchFamily="66" charset="0"/>
                        </a:rPr>
                        <a:t>Totals</a:t>
                      </a:r>
                    </a:p>
                  </a:txBody>
                  <a:tcPr>
                    <a:cell3D prstMaterial="dkEdge">
                      <a:bevel prst="coolSlant"/>
                      <a:lightRig rig="flood" dir="t"/>
                    </a:cell3D>
                  </a:tcPr>
                </a:tc>
                <a:tc>
                  <a:txBody>
                    <a:bodyPr/>
                    <a:lstStyle/>
                    <a:p>
                      <a:pPr algn="ctr"/>
                      <a:endParaRPr lang="en-US" sz="2400" b="1" dirty="0">
                        <a:solidFill>
                          <a:srgbClr val="002060"/>
                        </a:solidFill>
                        <a:latin typeface="Comic Sans MS" pitchFamily="66" charset="0"/>
                      </a:endParaRPr>
                    </a:p>
                  </a:txBody>
                  <a:tcPr>
                    <a:cell3D prstMaterial="dkEdge">
                      <a:bevel prst="coolSlant"/>
                      <a:lightRig rig="flood" dir="t"/>
                    </a:cell3D>
                  </a:tcPr>
                </a:tc>
                <a:tc>
                  <a:txBody>
                    <a:bodyPr/>
                    <a:lstStyle/>
                    <a:p>
                      <a:pPr algn="ctr"/>
                      <a:r>
                        <a:rPr lang="en-US" sz="2400" b="1" dirty="0">
                          <a:ln>
                            <a:solidFill>
                              <a:srgbClr val="002060"/>
                            </a:solidFill>
                          </a:ln>
                          <a:solidFill>
                            <a:srgbClr val="008080"/>
                          </a:solidFill>
                          <a:latin typeface="Comic Sans MS" pitchFamily="66" charset="0"/>
                        </a:rPr>
                        <a:t>41</a:t>
                      </a:r>
                    </a:p>
                  </a:txBody>
                  <a:tcPr>
                    <a:cell3D prstMaterial="dkEdge">
                      <a:bevel prst="coolSlant"/>
                      <a:lightRig rig="flood" dir="t"/>
                    </a:cell3D>
                  </a:tcPr>
                </a:tc>
                <a:tc>
                  <a:txBody>
                    <a:bodyPr/>
                    <a:lstStyle/>
                    <a:p>
                      <a:pPr algn="ctr"/>
                      <a:r>
                        <a:rPr lang="en-US" sz="2400" b="1" dirty="0">
                          <a:solidFill>
                            <a:srgbClr val="002060"/>
                          </a:solidFill>
                          <a:latin typeface="Comic Sans MS" pitchFamily="66" charset="0"/>
                        </a:rPr>
                        <a:t>7</a:t>
                      </a:r>
                    </a:p>
                  </a:txBody>
                  <a:tcPr>
                    <a:cell3D prstMaterial="dkEdge">
                      <a:bevel prst="coolSlant"/>
                      <a:lightRig rig="flood" dir="t"/>
                    </a:cell3D>
                  </a:tcPr>
                </a:tc>
                <a:tc>
                  <a:txBody>
                    <a:bodyPr/>
                    <a:lstStyle/>
                    <a:p>
                      <a:pPr algn="ctr"/>
                      <a:r>
                        <a:rPr lang="en-US" sz="2400" b="1" dirty="0">
                          <a:solidFill>
                            <a:srgbClr val="002060"/>
                          </a:solidFill>
                          <a:latin typeface="Comic Sans MS" pitchFamily="66" charset="0"/>
                        </a:rPr>
                        <a:t>6</a:t>
                      </a:r>
                    </a:p>
                  </a:txBody>
                  <a:tcPr>
                    <a:cell3D prstMaterial="dkEdge">
                      <a:bevel prst="coolSlant"/>
                      <a:lightRig rig="flood" dir="t"/>
                    </a:cell3D>
                  </a:tcPr>
                </a:tc>
                <a:tc>
                  <a:txBody>
                    <a:bodyPr/>
                    <a:lstStyle/>
                    <a:p>
                      <a:pPr algn="ctr"/>
                      <a:r>
                        <a:rPr lang="en-US" sz="2400" b="1" dirty="0">
                          <a:solidFill>
                            <a:srgbClr val="002060"/>
                          </a:solidFill>
                          <a:latin typeface="Comic Sans MS" pitchFamily="66" charset="0"/>
                        </a:rPr>
                        <a:t>3</a:t>
                      </a:r>
                    </a:p>
                  </a:txBody>
                  <a:tcPr>
                    <a:cell3D prstMaterial="dkEdge">
                      <a:bevel prst="coolSlant"/>
                      <a:lightRig rig="flood" dir="t"/>
                    </a:cell3D>
                  </a:tcPr>
                </a:tc>
                <a:tc>
                  <a:txBody>
                    <a:bodyPr/>
                    <a:lstStyle/>
                    <a:p>
                      <a:pPr algn="ctr"/>
                      <a:r>
                        <a:rPr lang="en-US" sz="2400" b="1" dirty="0">
                          <a:solidFill>
                            <a:srgbClr val="002060"/>
                          </a:solidFill>
                          <a:latin typeface="Comic Sans MS" pitchFamily="66" charset="0"/>
                        </a:rPr>
                        <a:t>12</a:t>
                      </a:r>
                    </a:p>
                  </a:txBody>
                  <a:tcPr>
                    <a:cell3D prstMaterial="dkEdge">
                      <a:bevel prst="coolSlant"/>
                      <a:lightRig rig="flood" dir="t"/>
                    </a:cell3D>
                  </a:tcPr>
                </a:tc>
                <a:tc>
                  <a:txBody>
                    <a:bodyPr/>
                    <a:lstStyle/>
                    <a:p>
                      <a:pPr algn="ctr"/>
                      <a:r>
                        <a:rPr lang="en-US" sz="2400" b="1" dirty="0">
                          <a:ln>
                            <a:solidFill>
                              <a:srgbClr val="002060"/>
                            </a:solidFill>
                          </a:ln>
                          <a:solidFill>
                            <a:srgbClr val="008080"/>
                          </a:solidFill>
                          <a:latin typeface="Comic Sans MS" pitchFamily="66" charset="0"/>
                        </a:rPr>
                        <a:t>9</a:t>
                      </a:r>
                    </a:p>
                  </a:txBody>
                  <a:tcPr>
                    <a:cell3D prstMaterial="dkEdge">
                      <a:bevel prst="coolSlant"/>
                      <a:lightRig rig="flood" dir="t"/>
                    </a:cell3D>
                  </a:tcPr>
                </a:tc>
                <a:extLst>
                  <a:ext uri="{0D108BD9-81ED-4DB2-BD59-A6C34878D82A}">
                    <a16:rowId xmlns="" xmlns:a16="http://schemas.microsoft.com/office/drawing/2014/main" val="10003"/>
                  </a:ext>
                </a:extLst>
              </a:tr>
            </a:tbl>
          </a:graphicData>
        </a:graphic>
      </p:graphicFrame>
      <p:pic>
        <p:nvPicPr>
          <p:cNvPr id="3075" name="Picture 3"/>
          <p:cNvPicPr>
            <a:picLocks noChangeAspect="1" noChangeArrowheads="1"/>
          </p:cNvPicPr>
          <p:nvPr/>
        </p:nvPicPr>
        <p:blipFill>
          <a:blip r:embed="rId2">
            <a:extLst>
              <a:ext uri="{28A0092B-C50C-407E-A947-70E740481C1C}">
                <a14:useLocalDpi xmlns:a14="http://schemas.microsoft.com/office/drawing/2010/main"/>
              </a:ext>
            </a:extLst>
          </a:blip>
          <a:stretch>
            <a:fillRect/>
          </a:stretch>
        </p:blipFill>
        <p:spPr bwMode="auto">
          <a:xfrm>
            <a:off x="8906569" y="4295739"/>
            <a:ext cx="2639439" cy="1963744"/>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32685" y="6381345"/>
            <a:ext cx="7930583" cy="338554"/>
          </a:xfrm>
          <a:prstGeom prst="rect">
            <a:avLst/>
          </a:prstGeom>
          <a:noFill/>
        </p:spPr>
        <p:txBody>
          <a:bodyPr wrap="square" rtlCol="0">
            <a:spAutoFit/>
          </a:bodyPr>
          <a:lstStyle/>
          <a:p>
            <a:pPr algn="ctr"/>
            <a:r>
              <a:rPr lang="en-US" sz="1600" b="1" dirty="0">
                <a:solidFill>
                  <a:srgbClr val="002060"/>
                </a:solidFill>
                <a:latin typeface="Comic Sans MS" pitchFamily="66" charset="0"/>
              </a:rPr>
              <a:t>Note:  Calculations can vary depending on the translation that is being used.</a:t>
            </a:r>
          </a:p>
        </p:txBody>
      </p:sp>
      <p:sp>
        <p:nvSpPr>
          <p:cNvPr id="4" name="Right Arrow 3"/>
          <p:cNvSpPr/>
          <p:nvPr/>
        </p:nvSpPr>
        <p:spPr>
          <a:xfrm>
            <a:off x="3496733" y="2319860"/>
            <a:ext cx="7086600" cy="330200"/>
          </a:xfrm>
          <a:prstGeom prst="rightArrow">
            <a:avLst/>
          </a:prstGeom>
          <a:ln w="38100">
            <a:solidFill>
              <a:srgbClr val="008080"/>
            </a:solidFill>
          </a:ln>
          <a:scene3d>
            <a:camera prst="orthographicFront"/>
            <a:lightRig rig="threePt" dir="t"/>
          </a:scene3d>
          <a:sp3d>
            <a:bevelT/>
          </a:sp3d>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8752025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p:cTn id="7" dur="1000" fill="hold"/>
                                        <p:tgtEl>
                                          <p:spTgt spid="9">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9">
                                            <p:txEl>
                                              <p:pRg st="0" end="0"/>
                                            </p:txEl>
                                          </p:spTgt>
                                        </p:tgtEl>
                                        <p:attrNameLst>
                                          <p:attrName>ppt_h</p:attrName>
                                        </p:attrNameLst>
                                      </p:cBhvr>
                                      <p:tavLst>
                                        <p:tav tm="0">
                                          <p:val>
                                            <p:fltVal val="0"/>
                                          </p:val>
                                        </p:tav>
                                        <p:tav tm="100000">
                                          <p:val>
                                            <p:strVal val="#ppt_h"/>
                                          </p:val>
                                        </p:tav>
                                      </p:tavLst>
                                    </p:anim>
                                    <p:animEffect transition="in" filter="fade">
                                      <p:cBhvr>
                                        <p:cTn id="9" dur="1000"/>
                                        <p:tgtEl>
                                          <p:spTgt spid="9">
                                            <p:txEl>
                                              <p:pRg st="0" end="0"/>
                                            </p:txEl>
                                          </p:spTgt>
                                        </p:tgtEl>
                                      </p:cBhvr>
                                    </p:animEffect>
                                  </p:childTnLst>
                                </p:cTn>
                              </p:par>
                              <p:par>
                                <p:cTn id="10" presetID="53" presetClass="entr" presetSubtype="16" fill="hold" nodeType="with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 calcmode="lin" valueType="num">
                                      <p:cBhvr>
                                        <p:cTn id="12" dur="1000" fill="hold"/>
                                        <p:tgtEl>
                                          <p:spTgt spid="9">
                                            <p:txEl>
                                              <p:pRg st="1" end="1"/>
                                            </p:txEl>
                                          </p:spTgt>
                                        </p:tgtEl>
                                        <p:attrNameLst>
                                          <p:attrName>ppt_w</p:attrName>
                                        </p:attrNameLst>
                                      </p:cBhvr>
                                      <p:tavLst>
                                        <p:tav tm="0">
                                          <p:val>
                                            <p:fltVal val="0"/>
                                          </p:val>
                                        </p:tav>
                                        <p:tav tm="100000">
                                          <p:val>
                                            <p:strVal val="#ppt_w"/>
                                          </p:val>
                                        </p:tav>
                                      </p:tavLst>
                                    </p:anim>
                                    <p:anim calcmode="lin" valueType="num">
                                      <p:cBhvr>
                                        <p:cTn id="13" dur="1000" fill="hold"/>
                                        <p:tgtEl>
                                          <p:spTgt spid="9">
                                            <p:txEl>
                                              <p:pRg st="1" end="1"/>
                                            </p:txEl>
                                          </p:spTgt>
                                        </p:tgtEl>
                                        <p:attrNameLst>
                                          <p:attrName>ppt_h</p:attrName>
                                        </p:attrNameLst>
                                      </p:cBhvr>
                                      <p:tavLst>
                                        <p:tav tm="0">
                                          <p:val>
                                            <p:fltVal val="0"/>
                                          </p:val>
                                        </p:tav>
                                        <p:tav tm="100000">
                                          <p:val>
                                            <p:strVal val="#ppt_h"/>
                                          </p:val>
                                        </p:tav>
                                      </p:tavLst>
                                    </p:anim>
                                    <p:animEffect transition="in" filter="fade">
                                      <p:cBhvr>
                                        <p:cTn id="14" dur="10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gradFill flip="none" rotWithShape="1">
          <a:gsLst>
            <a:gs pos="13000">
              <a:schemeClr val="accent5">
                <a:lumMod val="40000"/>
                <a:lumOff val="60000"/>
              </a:schemeClr>
            </a:gs>
            <a:gs pos="30000">
              <a:schemeClr val="accent2">
                <a:lumMod val="60000"/>
                <a:lumOff val="40000"/>
              </a:schemeClr>
            </a:gs>
            <a:gs pos="87000">
              <a:schemeClr val="accent4">
                <a:lumMod val="20000"/>
                <a:lumOff val="80000"/>
              </a:schemeClr>
            </a:gs>
          </a:gsLst>
          <a:lin ang="5400000" scaled="1"/>
          <a:tileRect/>
        </a:gradFill>
        <a:effectLst/>
      </p:bgPr>
    </p:bg>
    <p:spTree>
      <p:nvGrpSpPr>
        <p:cNvPr id="1" name=""/>
        <p:cNvGrpSpPr/>
        <p:nvPr/>
      </p:nvGrpSpPr>
      <p:grpSpPr>
        <a:xfrm>
          <a:off x="0" y="0"/>
          <a:ext cx="0" cy="0"/>
          <a:chOff x="0" y="0"/>
          <a:chExt cx="0" cy="0"/>
        </a:xfrm>
      </p:grpSpPr>
      <p:sp>
        <p:nvSpPr>
          <p:cNvPr id="6" name="Slide Number Placeholder 1"/>
          <p:cNvSpPr>
            <a:spLocks noGrp="1"/>
          </p:cNvSpPr>
          <p:nvPr>
            <p:ph type="sldNum" sz="quarter" idx="12"/>
          </p:nvPr>
        </p:nvSpPr>
        <p:spPr>
          <a:xfrm>
            <a:off x="11495314" y="6333222"/>
            <a:ext cx="595082" cy="365125"/>
          </a:xfrm>
          <a:ln>
            <a:noFill/>
          </a:ln>
        </p:spPr>
        <p:txBody>
          <a:bodyPr/>
          <a:lstStyle/>
          <a:p>
            <a:fld id="{F9EA9ADF-BF16-47CA-967F-74531E511AEB}" type="slidenum">
              <a:rPr lang="en-US" sz="1200" smtClean="0">
                <a:ln>
                  <a:solidFill>
                    <a:srgbClr val="002060"/>
                  </a:solidFill>
                </a:ln>
                <a:solidFill>
                  <a:srgbClr val="0070C0"/>
                </a:solidFill>
              </a:rPr>
              <a:t>33</a:t>
            </a:fld>
            <a:endParaRPr lang="en-US" dirty="0">
              <a:ln>
                <a:solidFill>
                  <a:srgbClr val="002060"/>
                </a:solidFill>
              </a:ln>
              <a:solidFill>
                <a:srgbClr val="0070C0"/>
              </a:solidFill>
            </a:endParaRPr>
          </a:p>
        </p:txBody>
      </p:sp>
      <p:sp>
        <p:nvSpPr>
          <p:cNvPr id="7" name="Pentagon 6"/>
          <p:cNvSpPr/>
          <p:nvPr/>
        </p:nvSpPr>
        <p:spPr>
          <a:xfrm>
            <a:off x="811212" y="191225"/>
            <a:ext cx="10790238" cy="914400"/>
          </a:xfrm>
          <a:prstGeom prst="homePlate">
            <a:avLst/>
          </a:prstGeom>
          <a:solidFill>
            <a:schemeClr val="accent2">
              <a:lumMod val="40000"/>
              <a:lumOff val="60000"/>
            </a:schemeClr>
          </a:solidFill>
          <a:ln w="38100">
            <a:solidFill>
              <a:schemeClr val="accent4">
                <a:lumMod val="50000"/>
              </a:schemeClr>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spcAft>
                <a:spcPts val="600"/>
              </a:spcAft>
              <a:buClr>
                <a:srgbClr val="008000"/>
              </a:buClr>
            </a:pPr>
            <a:r>
              <a:rPr lang="en-US" sz="4000" b="1" dirty="0">
                <a:ln>
                  <a:solidFill>
                    <a:sysClr val="windowText" lastClr="000000"/>
                  </a:solidFill>
                </a:ln>
                <a:solidFill>
                  <a:srgbClr val="7030A0"/>
                </a:solidFill>
                <a:latin typeface="Comic Sans MS" panose="030F0702030302020204" pitchFamily="66" charset="0"/>
                <a:ea typeface="Times New Roman" panose="02020603050405020304" pitchFamily="18" charset="0"/>
                <a:cs typeface="Times New Roman" panose="02020603050405020304" pitchFamily="18" charset="0"/>
              </a:rPr>
              <a:t>Ancient Hebrew Lexicon </a:t>
            </a:r>
            <a:r>
              <a:rPr lang="en-US" sz="4000" b="1" dirty="0">
                <a:ln>
                  <a:solidFill>
                    <a:sysClr val="windowText" lastClr="000000"/>
                  </a:solidFill>
                </a:ln>
                <a:solidFill>
                  <a:srgbClr val="3333FF"/>
                </a:solidFill>
                <a:latin typeface="Comic Sans MS" panose="030F0702030302020204" pitchFamily="66" charset="0"/>
                <a:ea typeface="Times New Roman" panose="02020603050405020304" pitchFamily="18" charset="0"/>
                <a:cs typeface="Times New Roman" panose="02020603050405020304" pitchFamily="18" charset="0"/>
              </a:rPr>
              <a:t>Jeff A Benner</a:t>
            </a:r>
            <a:endParaRPr lang="en-CA" sz="5400" dirty="0">
              <a:solidFill>
                <a:srgbClr val="7030A0"/>
              </a:solidFill>
              <a:latin typeface="Comic Sans MS" panose="030F0702030302020204" pitchFamily="66" charset="0"/>
              <a:ea typeface="Times New Roman" panose="02020603050405020304" pitchFamily="18" charset="0"/>
              <a:cs typeface="Times New Roman" panose="02020603050405020304" pitchFamily="18" charset="0"/>
            </a:endParaRPr>
          </a:p>
        </p:txBody>
      </p:sp>
      <p:sp>
        <p:nvSpPr>
          <p:cNvPr id="8" name="Content Placeholder 2"/>
          <p:cNvSpPr txBox="1">
            <a:spLocks/>
          </p:cNvSpPr>
          <p:nvPr/>
        </p:nvSpPr>
        <p:spPr>
          <a:xfrm>
            <a:off x="811212" y="1301521"/>
            <a:ext cx="10350274" cy="1098779"/>
          </a:xfrm>
          <a:prstGeom prst="rect">
            <a:avLst/>
          </a:prstGeom>
          <a:solidFill>
            <a:schemeClr val="tx2">
              <a:lumMod val="20000"/>
              <a:lumOff val="80000"/>
            </a:schemeClr>
          </a:solidFill>
          <a:ln w="57150">
            <a:solidFill>
              <a:srgbClr val="008080"/>
            </a:solidFill>
          </a:ln>
          <a:scene3d>
            <a:camera prst="orthographicFront"/>
            <a:lightRig rig="threePt" dir="t"/>
          </a:scene3d>
          <a:sp3d>
            <a:bevelT w="152400" h="50800" prst="softRound"/>
          </a:sp3d>
        </p:spPr>
        <p:txBody>
          <a:bodyPr vert="horz" lIns="91440" tIns="45720" rIns="91440" bIns="45720" rtlCol="0" anchor="ctr">
            <a:normAutofit/>
            <a:sp3d extrusionH="57150">
              <a:bevelT w="38100" h="38100"/>
            </a:sp3d>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buNone/>
            </a:pPr>
            <a:r>
              <a:rPr lang="en-US" b="1" u="sng" dirty="0">
                <a:solidFill>
                  <a:srgbClr val="7030A0"/>
                </a:solidFill>
                <a:latin typeface="Comic Sans MS" pitchFamily="66" charset="0"/>
              </a:rPr>
              <a:t>Obedient</a:t>
            </a:r>
            <a:r>
              <a:rPr lang="en-US" b="1" dirty="0">
                <a:solidFill>
                  <a:srgbClr val="7030A0"/>
                </a:solidFill>
                <a:latin typeface="Comic Sans MS" pitchFamily="66" charset="0"/>
              </a:rPr>
              <a:t> &lt;verb&gt; prim. Root; afraid, fear, dread, terribly, break, affright, oppress, prevail, terrified (Strong’s G206)</a:t>
            </a:r>
            <a:endParaRPr lang="en-US" b="1" dirty="0">
              <a:solidFill>
                <a:srgbClr val="008080"/>
              </a:solidFill>
              <a:latin typeface="Comic Sans MS" pitchFamily="66" charset="0"/>
            </a:endParaRPr>
          </a:p>
        </p:txBody>
      </p:sp>
      <p:sp>
        <p:nvSpPr>
          <p:cNvPr id="11" name="Content Placeholder 2"/>
          <p:cNvSpPr txBox="1">
            <a:spLocks/>
          </p:cNvSpPr>
          <p:nvPr/>
        </p:nvSpPr>
        <p:spPr>
          <a:xfrm>
            <a:off x="811212" y="2577532"/>
            <a:ext cx="10350274" cy="1272836"/>
          </a:xfrm>
          <a:prstGeom prst="rect">
            <a:avLst/>
          </a:prstGeom>
          <a:solidFill>
            <a:schemeClr val="tx2">
              <a:lumMod val="20000"/>
              <a:lumOff val="80000"/>
            </a:schemeClr>
          </a:solidFill>
          <a:ln w="57150">
            <a:solidFill>
              <a:srgbClr val="008080"/>
            </a:solidFill>
          </a:ln>
          <a:scene3d>
            <a:camera prst="orthographicFront"/>
            <a:lightRig rig="threePt" dir="t"/>
          </a:scene3d>
          <a:sp3d>
            <a:bevelT w="152400" h="50800" prst="softRound"/>
          </a:sp3d>
        </p:spPr>
        <p:txBody>
          <a:bodyPr vert="horz" lIns="91440" tIns="45720" rIns="91440" bIns="45720" rtlCol="0" anchor="ctr">
            <a:normAutofit fontScale="85000" lnSpcReduction="10000"/>
            <a:sp3d extrusionH="57150">
              <a:bevelT w="38100" h="38100"/>
            </a:sp3d>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buNone/>
            </a:pPr>
            <a:r>
              <a:rPr lang="en-US" b="1" u="sng" dirty="0">
                <a:solidFill>
                  <a:srgbClr val="7030A0"/>
                </a:solidFill>
                <a:latin typeface="Comic Sans MS" pitchFamily="66" charset="0"/>
              </a:rPr>
              <a:t>Obeisance</a:t>
            </a:r>
            <a:r>
              <a:rPr lang="en-US" b="1" dirty="0">
                <a:solidFill>
                  <a:srgbClr val="7030A0"/>
                </a:solidFill>
                <a:latin typeface="Comic Sans MS" pitchFamily="66" charset="0"/>
              </a:rPr>
              <a:t> &lt;verb&gt; BOW: to pay homage to another one by bowing low or getting on the knees with the face to the ground; KNV: worship, bow, obeisance, reverence, fall, stoop, crouch (Strong’s H7812 prim. root; H7812 </a:t>
            </a:r>
            <a:r>
              <a:rPr lang="en-US" b="1" dirty="0" err="1">
                <a:solidFill>
                  <a:srgbClr val="7030A0"/>
                </a:solidFill>
                <a:latin typeface="Comic Sans MS" pitchFamily="66" charset="0"/>
              </a:rPr>
              <a:t>shachah</a:t>
            </a:r>
            <a:r>
              <a:rPr lang="en-US" b="1" dirty="0">
                <a:solidFill>
                  <a:srgbClr val="7030A0"/>
                </a:solidFill>
                <a:latin typeface="Comic Sans MS" pitchFamily="66" charset="0"/>
              </a:rPr>
              <a:t>)</a:t>
            </a:r>
            <a:endParaRPr lang="en-US" b="1" dirty="0">
              <a:solidFill>
                <a:srgbClr val="008080"/>
              </a:solidFill>
              <a:latin typeface="Comic Sans MS" pitchFamily="66" charset="0"/>
            </a:endParaRPr>
          </a:p>
        </p:txBody>
      </p:sp>
      <p:sp>
        <p:nvSpPr>
          <p:cNvPr id="12" name="Content Placeholder 2"/>
          <p:cNvSpPr txBox="1">
            <a:spLocks/>
          </p:cNvSpPr>
          <p:nvPr/>
        </p:nvSpPr>
        <p:spPr>
          <a:xfrm>
            <a:off x="811212" y="4033950"/>
            <a:ext cx="10350274" cy="1109550"/>
          </a:xfrm>
          <a:prstGeom prst="rect">
            <a:avLst/>
          </a:prstGeom>
          <a:solidFill>
            <a:schemeClr val="tx2">
              <a:lumMod val="20000"/>
              <a:lumOff val="80000"/>
            </a:schemeClr>
          </a:solidFill>
          <a:ln w="57150">
            <a:solidFill>
              <a:srgbClr val="008080"/>
            </a:solidFill>
          </a:ln>
          <a:scene3d>
            <a:camera prst="orthographicFront"/>
            <a:lightRig rig="threePt" dir="t"/>
          </a:scene3d>
          <a:sp3d>
            <a:bevelT w="152400" h="50800" prst="softRound"/>
          </a:sp3d>
        </p:spPr>
        <p:txBody>
          <a:bodyPr vert="horz" lIns="91440" tIns="45720" rIns="91440" bIns="45720" rtlCol="0" anchor="ctr">
            <a:normAutofit/>
            <a:sp3d extrusionH="57150">
              <a:bevelT w="38100" h="38100"/>
            </a:sp3d>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buNone/>
            </a:pPr>
            <a:r>
              <a:rPr lang="en-US" b="1" u="sng" dirty="0">
                <a:solidFill>
                  <a:srgbClr val="7030A0"/>
                </a:solidFill>
                <a:latin typeface="Comic Sans MS" pitchFamily="66" charset="0"/>
              </a:rPr>
              <a:t>Obe</a:t>
            </a:r>
            <a:r>
              <a:rPr lang="en-US" b="1" dirty="0">
                <a:solidFill>
                  <a:srgbClr val="7030A0"/>
                </a:solidFill>
                <a:latin typeface="Comic Sans MS" pitchFamily="66" charset="0"/>
              </a:rPr>
              <a:t>y &lt;noun </a:t>
            </a:r>
            <a:r>
              <a:rPr lang="en-US" b="1" dirty="0" err="1">
                <a:solidFill>
                  <a:srgbClr val="7030A0"/>
                </a:solidFill>
                <a:latin typeface="Comic Sans MS" pitchFamily="66" charset="0"/>
              </a:rPr>
              <a:t>feminate</a:t>
            </a:r>
            <a:r>
              <a:rPr lang="en-US" b="1" dirty="0">
                <a:solidFill>
                  <a:srgbClr val="7030A0"/>
                </a:solidFill>
                <a:latin typeface="Comic Sans MS" pitchFamily="66" charset="0"/>
              </a:rPr>
              <a:t>&gt; collection; KJV: gathering, obey. </a:t>
            </a:r>
            <a:br>
              <a:rPr lang="en-US" b="1" dirty="0">
                <a:solidFill>
                  <a:srgbClr val="7030A0"/>
                </a:solidFill>
                <a:latin typeface="Comic Sans MS" pitchFamily="66" charset="0"/>
              </a:rPr>
            </a:br>
            <a:r>
              <a:rPr lang="en-US" b="1" dirty="0">
                <a:solidFill>
                  <a:srgbClr val="7030A0"/>
                </a:solidFill>
                <a:latin typeface="Comic Sans MS" pitchFamily="66" charset="0"/>
              </a:rPr>
              <a:t>(Strong’s H3349 from H3348; an unused root; to obey, obedient.) </a:t>
            </a:r>
          </a:p>
        </p:txBody>
      </p:sp>
      <p:sp>
        <p:nvSpPr>
          <p:cNvPr id="13" name="Content Placeholder 2"/>
          <p:cNvSpPr txBox="1">
            <a:spLocks/>
          </p:cNvSpPr>
          <p:nvPr/>
        </p:nvSpPr>
        <p:spPr>
          <a:xfrm>
            <a:off x="811212" y="5433275"/>
            <a:ext cx="10350274" cy="1109550"/>
          </a:xfrm>
          <a:prstGeom prst="rect">
            <a:avLst/>
          </a:prstGeom>
          <a:solidFill>
            <a:schemeClr val="tx2">
              <a:lumMod val="20000"/>
              <a:lumOff val="80000"/>
            </a:schemeClr>
          </a:solidFill>
          <a:ln w="57150">
            <a:solidFill>
              <a:srgbClr val="008080"/>
            </a:solidFill>
          </a:ln>
          <a:scene3d>
            <a:camera prst="orthographicFront"/>
            <a:lightRig rig="threePt" dir="t"/>
          </a:scene3d>
          <a:sp3d>
            <a:bevelT w="152400" h="50800" prst="softRound"/>
          </a:sp3d>
        </p:spPr>
        <p:txBody>
          <a:bodyPr vert="horz" lIns="91440" tIns="45720" rIns="91440" bIns="45720" rtlCol="0" anchor="ctr">
            <a:normAutofit/>
            <a:sp3d extrusionH="57150">
              <a:bevelT w="38100" h="38100"/>
            </a:sp3d>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buNone/>
            </a:pPr>
            <a:r>
              <a:rPr lang="en-US" b="1" u="sng" dirty="0">
                <a:solidFill>
                  <a:srgbClr val="7030A0"/>
                </a:solidFill>
                <a:latin typeface="Comic Sans MS" pitchFamily="66" charset="0"/>
              </a:rPr>
              <a:t>6 Commands to be obedient</a:t>
            </a:r>
            <a:r>
              <a:rPr lang="en-US" b="1" dirty="0">
                <a:solidFill>
                  <a:srgbClr val="7030A0"/>
                </a:solidFill>
                <a:latin typeface="Comic Sans MS" pitchFamily="66" charset="0"/>
              </a:rPr>
              <a:t> and 4 great benefits of obedience:  Joshua 1:6-9</a:t>
            </a:r>
          </a:p>
        </p:txBody>
      </p:sp>
    </p:spTree>
    <p:extLst>
      <p:ext uri="{BB962C8B-B14F-4D97-AF65-F5344CB8AC3E}">
        <p14:creationId xmlns:p14="http://schemas.microsoft.com/office/powerpoint/2010/main" val="103434033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gradFill flip="none" rotWithShape="1">
          <a:gsLst>
            <a:gs pos="13000">
              <a:schemeClr val="accent5">
                <a:lumMod val="40000"/>
                <a:lumOff val="60000"/>
              </a:schemeClr>
            </a:gs>
            <a:gs pos="30000">
              <a:schemeClr val="accent2">
                <a:lumMod val="60000"/>
                <a:lumOff val="40000"/>
              </a:schemeClr>
            </a:gs>
            <a:gs pos="87000">
              <a:schemeClr val="accent4">
                <a:lumMod val="20000"/>
                <a:lumOff val="80000"/>
              </a:schemeClr>
            </a:gs>
          </a:gsLst>
          <a:lin ang="5400000" scaled="1"/>
          <a:tileRect/>
        </a:gradFill>
        <a:effectLst/>
      </p:bgPr>
    </p:bg>
    <p:spTree>
      <p:nvGrpSpPr>
        <p:cNvPr id="1" name=""/>
        <p:cNvGrpSpPr/>
        <p:nvPr/>
      </p:nvGrpSpPr>
      <p:grpSpPr>
        <a:xfrm>
          <a:off x="0" y="0"/>
          <a:ext cx="0" cy="0"/>
          <a:chOff x="0" y="0"/>
          <a:chExt cx="0" cy="0"/>
        </a:xfrm>
      </p:grpSpPr>
      <p:sp>
        <p:nvSpPr>
          <p:cNvPr id="6" name="Slide Number Placeholder 1"/>
          <p:cNvSpPr>
            <a:spLocks noGrp="1"/>
          </p:cNvSpPr>
          <p:nvPr>
            <p:ph type="sldNum" sz="quarter" idx="12"/>
          </p:nvPr>
        </p:nvSpPr>
        <p:spPr>
          <a:xfrm>
            <a:off x="11495314" y="6333222"/>
            <a:ext cx="595082" cy="365125"/>
          </a:xfrm>
          <a:ln>
            <a:noFill/>
          </a:ln>
        </p:spPr>
        <p:txBody>
          <a:bodyPr/>
          <a:lstStyle/>
          <a:p>
            <a:fld id="{F9EA9ADF-BF16-47CA-967F-74531E511AEB}" type="slidenum">
              <a:rPr lang="en-US" sz="1200" smtClean="0">
                <a:ln>
                  <a:solidFill>
                    <a:srgbClr val="002060"/>
                  </a:solidFill>
                </a:ln>
                <a:solidFill>
                  <a:srgbClr val="0070C0"/>
                </a:solidFill>
              </a:rPr>
              <a:t>34</a:t>
            </a:fld>
            <a:endParaRPr lang="en-US" dirty="0">
              <a:ln>
                <a:solidFill>
                  <a:srgbClr val="002060"/>
                </a:solidFill>
              </a:ln>
              <a:solidFill>
                <a:srgbClr val="0070C0"/>
              </a:solidFill>
            </a:endParaRPr>
          </a:p>
        </p:txBody>
      </p:sp>
      <p:sp>
        <p:nvSpPr>
          <p:cNvPr id="7" name="Pentagon 6"/>
          <p:cNvSpPr/>
          <p:nvPr/>
        </p:nvSpPr>
        <p:spPr>
          <a:xfrm>
            <a:off x="811212" y="191225"/>
            <a:ext cx="10790238" cy="914400"/>
          </a:xfrm>
          <a:prstGeom prst="homePlate">
            <a:avLst/>
          </a:prstGeom>
          <a:solidFill>
            <a:schemeClr val="accent2">
              <a:lumMod val="40000"/>
              <a:lumOff val="60000"/>
            </a:schemeClr>
          </a:solidFill>
          <a:ln w="38100">
            <a:solidFill>
              <a:schemeClr val="accent4">
                <a:lumMod val="50000"/>
              </a:schemeClr>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spcAft>
                <a:spcPts val="600"/>
              </a:spcAft>
              <a:buClr>
                <a:srgbClr val="008000"/>
              </a:buClr>
            </a:pPr>
            <a:r>
              <a:rPr lang="en-US" sz="4000" b="1" dirty="0">
                <a:ln>
                  <a:solidFill>
                    <a:sysClr val="windowText" lastClr="000000"/>
                  </a:solidFill>
                </a:ln>
                <a:solidFill>
                  <a:srgbClr val="7030A0"/>
                </a:solidFill>
                <a:latin typeface="Comic Sans MS" panose="030F0702030302020204" pitchFamily="66" charset="0"/>
                <a:ea typeface="Times New Roman" panose="02020603050405020304" pitchFamily="18" charset="0"/>
                <a:cs typeface="Times New Roman" panose="02020603050405020304" pitchFamily="18" charset="0"/>
              </a:rPr>
              <a:t>Commands &amp; Blessings of Joshua </a:t>
            </a:r>
            <a:r>
              <a:rPr lang="en-US" sz="4000" b="1" dirty="0" smtClean="0">
                <a:ln>
                  <a:solidFill>
                    <a:sysClr val="windowText" lastClr="000000"/>
                  </a:solidFill>
                </a:ln>
                <a:solidFill>
                  <a:srgbClr val="7030A0"/>
                </a:solidFill>
                <a:latin typeface="Comic Sans MS" panose="030F0702030302020204" pitchFamily="66" charset="0"/>
                <a:ea typeface="Times New Roman" panose="02020603050405020304" pitchFamily="18" charset="0"/>
                <a:cs typeface="Times New Roman" panose="02020603050405020304" pitchFamily="18" charset="0"/>
              </a:rPr>
              <a:t>1:6-9 </a:t>
            </a:r>
            <a:endParaRPr lang="en-CA" sz="5400" dirty="0">
              <a:solidFill>
                <a:srgbClr val="7030A0"/>
              </a:solidFill>
              <a:latin typeface="Comic Sans MS" panose="030F0702030302020204" pitchFamily="66" charset="0"/>
              <a:ea typeface="Times New Roman" panose="02020603050405020304" pitchFamily="18" charset="0"/>
              <a:cs typeface="Times New Roman" panose="02020603050405020304" pitchFamily="18" charset="0"/>
            </a:endParaRPr>
          </a:p>
        </p:txBody>
      </p:sp>
      <p:sp>
        <p:nvSpPr>
          <p:cNvPr id="8" name="Content Placeholder 2"/>
          <p:cNvSpPr txBox="1">
            <a:spLocks/>
          </p:cNvSpPr>
          <p:nvPr/>
        </p:nvSpPr>
        <p:spPr>
          <a:xfrm>
            <a:off x="639762" y="1301520"/>
            <a:ext cx="5008563" cy="5327879"/>
          </a:xfrm>
          <a:prstGeom prst="rect">
            <a:avLst/>
          </a:prstGeom>
          <a:solidFill>
            <a:schemeClr val="tx2">
              <a:lumMod val="20000"/>
              <a:lumOff val="80000"/>
            </a:schemeClr>
          </a:solidFill>
          <a:ln w="57150">
            <a:solidFill>
              <a:srgbClr val="008080"/>
            </a:solidFill>
          </a:ln>
          <a:scene3d>
            <a:camera prst="orthographicFront"/>
            <a:lightRig rig="threePt" dir="t"/>
          </a:scene3d>
          <a:sp3d>
            <a:bevelT w="152400" h="50800" prst="softRound"/>
          </a:sp3d>
        </p:spPr>
        <p:txBody>
          <a:bodyPr vert="horz" lIns="91440" tIns="45720" rIns="91440" bIns="45720" rtlCol="0" anchor="ctr">
            <a:normAutofit fontScale="62500" lnSpcReduction="20000"/>
            <a:sp3d extrusionH="57150">
              <a:bevelT w="38100" h="38100"/>
            </a:sp3d>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buNone/>
            </a:pPr>
            <a:r>
              <a:rPr lang="en-US" b="1" dirty="0">
                <a:solidFill>
                  <a:srgbClr val="7030A0"/>
                </a:solidFill>
                <a:latin typeface="Comic Sans MS" pitchFamily="66" charset="0"/>
              </a:rPr>
              <a:t>6 </a:t>
            </a:r>
            <a:r>
              <a:rPr lang="en-US" b="1" dirty="0">
                <a:solidFill>
                  <a:srgbClr val="008080"/>
                </a:solidFill>
                <a:latin typeface="Comic Sans MS" pitchFamily="66" charset="0"/>
              </a:rPr>
              <a:t>Be strong and of a good courage: </a:t>
            </a:r>
            <a:r>
              <a:rPr lang="en-US" b="1" dirty="0">
                <a:solidFill>
                  <a:srgbClr val="7030A0"/>
                </a:solidFill>
                <a:latin typeface="Comic Sans MS" pitchFamily="66" charset="0"/>
              </a:rPr>
              <a:t>for unto this people shalt thou divide for an inheritance the land, which I </a:t>
            </a:r>
            <a:r>
              <a:rPr lang="en-US" b="1" dirty="0" err="1">
                <a:solidFill>
                  <a:srgbClr val="7030A0"/>
                </a:solidFill>
                <a:latin typeface="Comic Sans MS" pitchFamily="66" charset="0"/>
              </a:rPr>
              <a:t>sware</a:t>
            </a:r>
            <a:r>
              <a:rPr lang="en-US" b="1" dirty="0">
                <a:solidFill>
                  <a:srgbClr val="7030A0"/>
                </a:solidFill>
                <a:latin typeface="Comic Sans MS" pitchFamily="66" charset="0"/>
              </a:rPr>
              <a:t> unto their fathers to give them.</a:t>
            </a:r>
          </a:p>
          <a:p>
            <a:pPr marL="0" indent="0">
              <a:buNone/>
            </a:pPr>
            <a:r>
              <a:rPr lang="en-US" b="1" dirty="0">
                <a:solidFill>
                  <a:srgbClr val="7030A0"/>
                </a:solidFill>
                <a:latin typeface="Comic Sans MS" pitchFamily="66" charset="0"/>
              </a:rPr>
              <a:t>7 </a:t>
            </a:r>
            <a:r>
              <a:rPr lang="en-US" b="1" dirty="0">
                <a:solidFill>
                  <a:srgbClr val="008080"/>
                </a:solidFill>
                <a:latin typeface="Comic Sans MS" pitchFamily="66" charset="0"/>
              </a:rPr>
              <a:t>Only be thou strong and very courageous, </a:t>
            </a:r>
            <a:r>
              <a:rPr lang="en-US" b="1" dirty="0">
                <a:solidFill>
                  <a:srgbClr val="7030A0"/>
                </a:solidFill>
                <a:latin typeface="Comic Sans MS" pitchFamily="66" charset="0"/>
              </a:rPr>
              <a:t>that thou </a:t>
            </a:r>
            <a:r>
              <a:rPr lang="en-US" b="1" dirty="0" err="1">
                <a:solidFill>
                  <a:srgbClr val="7030A0"/>
                </a:solidFill>
                <a:latin typeface="Comic Sans MS" pitchFamily="66" charset="0"/>
              </a:rPr>
              <a:t>mayest</a:t>
            </a:r>
            <a:r>
              <a:rPr lang="en-US" b="1" dirty="0">
                <a:solidFill>
                  <a:srgbClr val="7030A0"/>
                </a:solidFill>
                <a:latin typeface="Comic Sans MS" pitchFamily="66" charset="0"/>
              </a:rPr>
              <a:t> observe to do according to all the law, which Moses my servant commanded thee: turn not from it to the right hand or to the left, that thou </a:t>
            </a:r>
            <a:r>
              <a:rPr lang="en-US" b="1" dirty="0" err="1">
                <a:solidFill>
                  <a:srgbClr val="7030A0"/>
                </a:solidFill>
                <a:latin typeface="Comic Sans MS" pitchFamily="66" charset="0"/>
              </a:rPr>
              <a:t>mayest</a:t>
            </a:r>
            <a:r>
              <a:rPr lang="en-US" b="1" dirty="0">
                <a:solidFill>
                  <a:srgbClr val="7030A0"/>
                </a:solidFill>
                <a:latin typeface="Comic Sans MS" pitchFamily="66" charset="0"/>
              </a:rPr>
              <a:t> prosper whithersoever thou </a:t>
            </a:r>
            <a:r>
              <a:rPr lang="en-US" b="1" dirty="0" err="1">
                <a:solidFill>
                  <a:srgbClr val="7030A0"/>
                </a:solidFill>
                <a:latin typeface="Comic Sans MS" pitchFamily="66" charset="0"/>
              </a:rPr>
              <a:t>goest</a:t>
            </a:r>
            <a:r>
              <a:rPr lang="en-US" b="1" dirty="0">
                <a:solidFill>
                  <a:srgbClr val="7030A0"/>
                </a:solidFill>
                <a:latin typeface="Comic Sans MS" pitchFamily="66" charset="0"/>
              </a:rPr>
              <a:t>.</a:t>
            </a:r>
          </a:p>
          <a:p>
            <a:pPr marL="0" indent="0">
              <a:buNone/>
            </a:pPr>
            <a:r>
              <a:rPr lang="en-US" b="1" dirty="0">
                <a:solidFill>
                  <a:srgbClr val="7030A0"/>
                </a:solidFill>
                <a:latin typeface="Comic Sans MS" pitchFamily="66" charset="0"/>
              </a:rPr>
              <a:t>8 This Book of the Law shall not depart out of </a:t>
            </a:r>
            <a:br>
              <a:rPr lang="en-US" b="1" dirty="0">
                <a:solidFill>
                  <a:srgbClr val="7030A0"/>
                </a:solidFill>
                <a:latin typeface="Comic Sans MS" pitchFamily="66" charset="0"/>
              </a:rPr>
            </a:br>
            <a:r>
              <a:rPr lang="en-US" b="1" dirty="0">
                <a:solidFill>
                  <a:srgbClr val="7030A0"/>
                </a:solidFill>
                <a:latin typeface="Comic Sans MS" pitchFamily="66" charset="0"/>
              </a:rPr>
              <a:t>thy mouth; but thou shalt meditate therein day and night, that thou </a:t>
            </a:r>
            <a:r>
              <a:rPr lang="en-US" b="1" dirty="0" err="1">
                <a:solidFill>
                  <a:srgbClr val="7030A0"/>
                </a:solidFill>
                <a:latin typeface="Comic Sans MS" pitchFamily="66" charset="0"/>
              </a:rPr>
              <a:t>mayest</a:t>
            </a:r>
            <a:r>
              <a:rPr lang="en-US" b="1" dirty="0">
                <a:solidFill>
                  <a:srgbClr val="7030A0"/>
                </a:solidFill>
                <a:latin typeface="Comic Sans MS" pitchFamily="66" charset="0"/>
              </a:rPr>
              <a:t> observe to do according to all that is written therein: for </a:t>
            </a:r>
            <a:r>
              <a:rPr lang="en-US" b="1" dirty="0" smtClean="0">
                <a:solidFill>
                  <a:srgbClr val="7030A0"/>
                </a:solidFill>
                <a:latin typeface="Comic Sans MS" pitchFamily="66" charset="0"/>
              </a:rPr>
              <a:t/>
            </a:r>
            <a:br>
              <a:rPr lang="en-US" b="1" dirty="0" smtClean="0">
                <a:solidFill>
                  <a:srgbClr val="7030A0"/>
                </a:solidFill>
                <a:latin typeface="Comic Sans MS" pitchFamily="66" charset="0"/>
              </a:rPr>
            </a:br>
            <a:r>
              <a:rPr lang="en-US" b="1" dirty="0" smtClean="0">
                <a:solidFill>
                  <a:srgbClr val="7030A0"/>
                </a:solidFill>
                <a:latin typeface="Comic Sans MS" pitchFamily="66" charset="0"/>
              </a:rPr>
              <a:t>then </a:t>
            </a:r>
            <a:r>
              <a:rPr lang="en-US" b="1" dirty="0">
                <a:solidFill>
                  <a:srgbClr val="7030A0"/>
                </a:solidFill>
                <a:latin typeface="Comic Sans MS" pitchFamily="66" charset="0"/>
              </a:rPr>
              <a:t>thou shalt make thy way prosperous, </a:t>
            </a:r>
            <a:r>
              <a:rPr lang="en-US" b="1" dirty="0" smtClean="0">
                <a:solidFill>
                  <a:srgbClr val="7030A0"/>
                </a:solidFill>
                <a:latin typeface="Comic Sans MS" pitchFamily="66" charset="0"/>
              </a:rPr>
              <a:t/>
            </a:r>
            <a:br>
              <a:rPr lang="en-US" b="1" dirty="0" smtClean="0">
                <a:solidFill>
                  <a:srgbClr val="7030A0"/>
                </a:solidFill>
                <a:latin typeface="Comic Sans MS" pitchFamily="66" charset="0"/>
              </a:rPr>
            </a:br>
            <a:r>
              <a:rPr lang="en-US" b="1" dirty="0" smtClean="0">
                <a:solidFill>
                  <a:srgbClr val="7030A0"/>
                </a:solidFill>
                <a:latin typeface="Comic Sans MS" pitchFamily="66" charset="0"/>
              </a:rPr>
              <a:t>and </a:t>
            </a:r>
            <a:r>
              <a:rPr lang="en-US" b="1" dirty="0">
                <a:solidFill>
                  <a:srgbClr val="7030A0"/>
                </a:solidFill>
                <a:latin typeface="Comic Sans MS" pitchFamily="66" charset="0"/>
              </a:rPr>
              <a:t>then </a:t>
            </a:r>
            <a:r>
              <a:rPr lang="en-US" b="1" dirty="0" smtClean="0">
                <a:solidFill>
                  <a:srgbClr val="7030A0"/>
                </a:solidFill>
                <a:latin typeface="Comic Sans MS" pitchFamily="66" charset="0"/>
              </a:rPr>
              <a:t>thou </a:t>
            </a:r>
            <a:r>
              <a:rPr lang="en-US" b="1" dirty="0">
                <a:solidFill>
                  <a:srgbClr val="7030A0"/>
                </a:solidFill>
                <a:latin typeface="Comic Sans MS" pitchFamily="66" charset="0"/>
              </a:rPr>
              <a:t>shalt have good success.</a:t>
            </a:r>
          </a:p>
          <a:p>
            <a:pPr marL="0" indent="0">
              <a:buNone/>
            </a:pPr>
            <a:r>
              <a:rPr lang="en-US" b="1" dirty="0">
                <a:solidFill>
                  <a:srgbClr val="7030A0"/>
                </a:solidFill>
                <a:latin typeface="Comic Sans MS" pitchFamily="66" charset="0"/>
              </a:rPr>
              <a:t>9 Have not I commanded thee? </a:t>
            </a:r>
            <a:r>
              <a:rPr lang="en-US" b="1" dirty="0">
                <a:solidFill>
                  <a:srgbClr val="008080"/>
                </a:solidFill>
                <a:latin typeface="Comic Sans MS" pitchFamily="66" charset="0"/>
              </a:rPr>
              <a:t>Be strong and </a:t>
            </a:r>
            <a:br>
              <a:rPr lang="en-US" b="1" dirty="0">
                <a:solidFill>
                  <a:srgbClr val="008080"/>
                </a:solidFill>
                <a:latin typeface="Comic Sans MS" pitchFamily="66" charset="0"/>
              </a:rPr>
            </a:br>
            <a:r>
              <a:rPr lang="en-US" b="1" dirty="0">
                <a:solidFill>
                  <a:srgbClr val="008080"/>
                </a:solidFill>
                <a:latin typeface="Comic Sans MS" pitchFamily="66" charset="0"/>
              </a:rPr>
              <a:t>of a good courage; be not afraid, neither be </a:t>
            </a:r>
            <a:br>
              <a:rPr lang="en-US" b="1" dirty="0">
                <a:solidFill>
                  <a:srgbClr val="008080"/>
                </a:solidFill>
                <a:latin typeface="Comic Sans MS" pitchFamily="66" charset="0"/>
              </a:rPr>
            </a:br>
            <a:r>
              <a:rPr lang="en-US" b="1" dirty="0">
                <a:solidFill>
                  <a:srgbClr val="008080"/>
                </a:solidFill>
                <a:latin typeface="Comic Sans MS" pitchFamily="66" charset="0"/>
              </a:rPr>
              <a:t>thou dismayed:</a:t>
            </a:r>
            <a:r>
              <a:rPr lang="en-US" b="1" dirty="0">
                <a:solidFill>
                  <a:srgbClr val="7030A0"/>
                </a:solidFill>
                <a:latin typeface="Comic Sans MS" pitchFamily="66" charset="0"/>
              </a:rPr>
              <a:t> for </a:t>
            </a:r>
            <a:r>
              <a:rPr lang="en-US" b="1" dirty="0">
                <a:solidFill>
                  <a:srgbClr val="0000CC"/>
                </a:solidFill>
                <a:latin typeface="Comic Sans MS" pitchFamily="66" charset="0"/>
              </a:rPr>
              <a:t>Yahuah</a:t>
            </a:r>
            <a:r>
              <a:rPr lang="en-US" b="1" dirty="0">
                <a:solidFill>
                  <a:srgbClr val="7030A0"/>
                </a:solidFill>
                <a:latin typeface="Comic Sans MS" pitchFamily="66" charset="0"/>
              </a:rPr>
              <a:t> thy Elohim is with </a:t>
            </a:r>
            <a:br>
              <a:rPr lang="en-US" b="1" dirty="0">
                <a:solidFill>
                  <a:srgbClr val="7030A0"/>
                </a:solidFill>
                <a:latin typeface="Comic Sans MS" pitchFamily="66" charset="0"/>
              </a:rPr>
            </a:br>
            <a:r>
              <a:rPr lang="en-US" b="1" dirty="0">
                <a:solidFill>
                  <a:srgbClr val="7030A0"/>
                </a:solidFill>
                <a:latin typeface="Comic Sans MS" pitchFamily="66" charset="0"/>
              </a:rPr>
              <a:t>thee whithersoever thou </a:t>
            </a:r>
            <a:r>
              <a:rPr lang="en-US" b="1" dirty="0" err="1">
                <a:solidFill>
                  <a:srgbClr val="7030A0"/>
                </a:solidFill>
                <a:latin typeface="Comic Sans MS" pitchFamily="66" charset="0"/>
              </a:rPr>
              <a:t>goest</a:t>
            </a:r>
            <a:r>
              <a:rPr lang="en-US" b="1" dirty="0">
                <a:solidFill>
                  <a:srgbClr val="7030A0"/>
                </a:solidFill>
                <a:latin typeface="Comic Sans MS" pitchFamily="66" charset="0"/>
              </a:rPr>
              <a:t>.  </a:t>
            </a:r>
            <a:r>
              <a:rPr lang="en-US" sz="1900" i="1" dirty="0">
                <a:solidFill>
                  <a:srgbClr val="7030A0"/>
                </a:solidFill>
                <a:latin typeface="Comic Sans MS" pitchFamily="66" charset="0"/>
              </a:rPr>
              <a:t>KJV</a:t>
            </a:r>
          </a:p>
        </p:txBody>
      </p:sp>
      <p:sp>
        <p:nvSpPr>
          <p:cNvPr id="11" name="Content Placeholder 2"/>
          <p:cNvSpPr txBox="1">
            <a:spLocks/>
          </p:cNvSpPr>
          <p:nvPr/>
        </p:nvSpPr>
        <p:spPr>
          <a:xfrm>
            <a:off x="5986349" y="1330095"/>
            <a:ext cx="5538901" cy="1317855"/>
          </a:xfrm>
          <a:prstGeom prst="rect">
            <a:avLst/>
          </a:prstGeom>
          <a:solidFill>
            <a:schemeClr val="accent2">
              <a:lumMod val="20000"/>
              <a:lumOff val="80000"/>
            </a:schemeClr>
          </a:solidFill>
          <a:ln w="57150">
            <a:solidFill>
              <a:srgbClr val="008080"/>
            </a:solidFill>
          </a:ln>
          <a:scene3d>
            <a:camera prst="orthographicFront"/>
            <a:lightRig rig="threePt" dir="t"/>
          </a:scene3d>
          <a:sp3d>
            <a:bevelT w="152400" h="50800" prst="softRound"/>
          </a:sp3d>
        </p:spPr>
        <p:txBody>
          <a:bodyPr vert="horz" lIns="91440" tIns="45720" rIns="91440" bIns="45720" rtlCol="0" anchor="ctr">
            <a:normAutofit fontScale="85000" lnSpcReduction="20000"/>
            <a:sp3d extrusionH="57150">
              <a:bevelT w="38100" h="38100"/>
            </a:sp3d>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lgn="ctr">
              <a:buNone/>
            </a:pPr>
            <a:r>
              <a:rPr lang="en-US" b="1" dirty="0">
                <a:solidFill>
                  <a:srgbClr val="008080"/>
                </a:solidFill>
                <a:latin typeface="Comic Sans MS" pitchFamily="66" charset="0"/>
              </a:rPr>
              <a:t>This is the secret to obedience </a:t>
            </a:r>
            <a:br>
              <a:rPr lang="en-US" b="1" dirty="0">
                <a:solidFill>
                  <a:srgbClr val="008080"/>
                </a:solidFill>
                <a:latin typeface="Comic Sans MS" pitchFamily="66" charset="0"/>
              </a:rPr>
            </a:br>
            <a:r>
              <a:rPr lang="en-US" b="1" dirty="0">
                <a:solidFill>
                  <a:srgbClr val="008080"/>
                </a:solidFill>
                <a:latin typeface="Comic Sans MS" pitchFamily="66" charset="0"/>
              </a:rPr>
              <a:t>[be strong and of good courage], </a:t>
            </a:r>
            <a:br>
              <a:rPr lang="en-US" b="1" dirty="0">
                <a:solidFill>
                  <a:srgbClr val="008080"/>
                </a:solidFill>
                <a:latin typeface="Comic Sans MS" pitchFamily="66" charset="0"/>
              </a:rPr>
            </a:br>
            <a:r>
              <a:rPr lang="en-US" b="1" dirty="0">
                <a:solidFill>
                  <a:srgbClr val="008080"/>
                </a:solidFill>
                <a:latin typeface="Comic Sans MS" pitchFamily="66" charset="0"/>
              </a:rPr>
              <a:t>which in turn is the secret of success </a:t>
            </a:r>
            <a:br>
              <a:rPr lang="en-US" b="1" dirty="0">
                <a:solidFill>
                  <a:srgbClr val="008080"/>
                </a:solidFill>
                <a:latin typeface="Comic Sans MS" pitchFamily="66" charset="0"/>
              </a:rPr>
            </a:br>
            <a:r>
              <a:rPr lang="en-US" b="1" dirty="0">
                <a:solidFill>
                  <a:srgbClr val="008080"/>
                </a:solidFill>
                <a:latin typeface="Comic Sans MS" pitchFamily="66" charset="0"/>
              </a:rPr>
              <a:t>(</a:t>
            </a:r>
            <a:r>
              <a:rPr lang="en-US" b="1" dirty="0" err="1">
                <a:solidFill>
                  <a:srgbClr val="008080"/>
                </a:solidFill>
                <a:latin typeface="Comic Sans MS" pitchFamily="66" charset="0"/>
              </a:rPr>
              <a:t>vs</a:t>
            </a:r>
            <a:r>
              <a:rPr lang="en-US" b="1" dirty="0">
                <a:solidFill>
                  <a:srgbClr val="008080"/>
                </a:solidFill>
                <a:latin typeface="Comic Sans MS" pitchFamily="66" charset="0"/>
              </a:rPr>
              <a:t> 8: a command &amp; promise of </a:t>
            </a:r>
            <a:r>
              <a:rPr lang="en-US" b="1" dirty="0">
                <a:solidFill>
                  <a:srgbClr val="3333FF"/>
                </a:solidFill>
                <a:latin typeface="Comic Sans MS" pitchFamily="66" charset="0"/>
              </a:rPr>
              <a:t>Yahuah</a:t>
            </a:r>
            <a:r>
              <a:rPr lang="en-US" b="1" dirty="0">
                <a:solidFill>
                  <a:srgbClr val="008080"/>
                </a:solidFill>
                <a:latin typeface="Comic Sans MS" pitchFamily="66" charset="0"/>
              </a:rPr>
              <a:t>).</a:t>
            </a:r>
          </a:p>
        </p:txBody>
      </p:sp>
      <p:sp>
        <p:nvSpPr>
          <p:cNvPr id="14" name="Content Placeholder 2"/>
          <p:cNvSpPr txBox="1">
            <a:spLocks/>
          </p:cNvSpPr>
          <p:nvPr/>
        </p:nvSpPr>
        <p:spPr>
          <a:xfrm>
            <a:off x="5986349" y="2857499"/>
            <a:ext cx="5538901" cy="3419475"/>
          </a:xfrm>
          <a:prstGeom prst="rect">
            <a:avLst/>
          </a:prstGeom>
          <a:solidFill>
            <a:schemeClr val="tx2">
              <a:lumMod val="20000"/>
              <a:lumOff val="80000"/>
            </a:schemeClr>
          </a:solidFill>
          <a:ln w="57150">
            <a:solidFill>
              <a:srgbClr val="008080"/>
            </a:solidFill>
          </a:ln>
          <a:scene3d>
            <a:camera prst="orthographicFront"/>
            <a:lightRig rig="threePt" dir="t"/>
          </a:scene3d>
          <a:sp3d>
            <a:bevelT w="152400" h="50800" prst="softRound"/>
          </a:sp3d>
        </p:spPr>
        <p:txBody>
          <a:bodyPr vert="horz" lIns="91440" tIns="45720" rIns="91440" bIns="45720" rtlCol="0" anchor="ctr">
            <a:normAutofit fontScale="92500" lnSpcReduction="20000"/>
            <a:sp3d extrusionH="57150">
              <a:bevelT w="38100" h="38100"/>
            </a:sp3d>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buNone/>
            </a:pPr>
            <a:r>
              <a:rPr lang="en-US" b="1" dirty="0" err="1">
                <a:solidFill>
                  <a:srgbClr val="7030A0"/>
                </a:solidFill>
                <a:latin typeface="Comic Sans MS" pitchFamily="66" charset="0"/>
              </a:rPr>
              <a:t>Psa</a:t>
            </a:r>
            <a:r>
              <a:rPr lang="en-US" b="1" dirty="0">
                <a:solidFill>
                  <a:srgbClr val="7030A0"/>
                </a:solidFill>
                <a:latin typeface="Comic Sans MS" pitchFamily="66" charset="0"/>
              </a:rPr>
              <a:t> 1:3-4  </a:t>
            </a:r>
            <a:r>
              <a:rPr lang="en-US" b="1" dirty="0">
                <a:solidFill>
                  <a:srgbClr val="008080"/>
                </a:solidFill>
                <a:latin typeface="Comic Sans MS" pitchFamily="66" charset="0"/>
              </a:rPr>
              <a:t>And he shall be like a tree planted by the rivers of water, that </a:t>
            </a:r>
            <a:r>
              <a:rPr lang="en-US" b="1" dirty="0" err="1">
                <a:solidFill>
                  <a:srgbClr val="008080"/>
                </a:solidFill>
                <a:latin typeface="Comic Sans MS" pitchFamily="66" charset="0"/>
              </a:rPr>
              <a:t>bringeth</a:t>
            </a:r>
            <a:r>
              <a:rPr lang="en-US" b="1" dirty="0">
                <a:solidFill>
                  <a:srgbClr val="008080"/>
                </a:solidFill>
                <a:latin typeface="Comic Sans MS" pitchFamily="66" charset="0"/>
              </a:rPr>
              <a:t> forth his fruit in his season; </a:t>
            </a:r>
            <a:br>
              <a:rPr lang="en-US" b="1" dirty="0">
                <a:solidFill>
                  <a:srgbClr val="008080"/>
                </a:solidFill>
                <a:latin typeface="Comic Sans MS" pitchFamily="66" charset="0"/>
              </a:rPr>
            </a:br>
            <a:r>
              <a:rPr lang="en-US" b="1" dirty="0">
                <a:solidFill>
                  <a:srgbClr val="008080"/>
                </a:solidFill>
                <a:latin typeface="Comic Sans MS" pitchFamily="66" charset="0"/>
              </a:rPr>
              <a:t>his leaf also shall not wither; and </a:t>
            </a:r>
            <a:r>
              <a:rPr lang="en-US" b="1" u="sng" dirty="0">
                <a:solidFill>
                  <a:srgbClr val="008080"/>
                </a:solidFill>
                <a:latin typeface="Comic Sans MS" pitchFamily="66" charset="0"/>
              </a:rPr>
              <a:t>whatsoever he doeth shall </a:t>
            </a:r>
            <a:r>
              <a:rPr lang="en-US" b="1" dirty="0">
                <a:solidFill>
                  <a:srgbClr val="008080"/>
                </a:solidFill>
                <a:latin typeface="Comic Sans MS" pitchFamily="66" charset="0"/>
              </a:rPr>
              <a:t>p</a:t>
            </a:r>
            <a:r>
              <a:rPr lang="en-US" b="1" u="sng" dirty="0">
                <a:solidFill>
                  <a:srgbClr val="008080"/>
                </a:solidFill>
                <a:latin typeface="Comic Sans MS" pitchFamily="66" charset="0"/>
              </a:rPr>
              <a:t>ros</a:t>
            </a:r>
            <a:r>
              <a:rPr lang="en-US" b="1" dirty="0">
                <a:solidFill>
                  <a:srgbClr val="008080"/>
                </a:solidFill>
                <a:latin typeface="Comic Sans MS" pitchFamily="66" charset="0"/>
              </a:rPr>
              <a:t>p</a:t>
            </a:r>
            <a:r>
              <a:rPr lang="en-US" b="1" u="sng" dirty="0">
                <a:solidFill>
                  <a:srgbClr val="008080"/>
                </a:solidFill>
                <a:latin typeface="Comic Sans MS" pitchFamily="66" charset="0"/>
              </a:rPr>
              <a:t>er</a:t>
            </a:r>
            <a:r>
              <a:rPr lang="en-US" b="1" dirty="0">
                <a:solidFill>
                  <a:srgbClr val="008080"/>
                </a:solidFill>
                <a:latin typeface="Comic Sans MS" pitchFamily="66" charset="0"/>
              </a:rPr>
              <a:t>.</a:t>
            </a:r>
          </a:p>
          <a:p>
            <a:pPr marL="0" indent="0">
              <a:buNone/>
            </a:pPr>
            <a:r>
              <a:rPr lang="en-US" b="1" dirty="0">
                <a:solidFill>
                  <a:srgbClr val="7030A0"/>
                </a:solidFill>
                <a:latin typeface="Comic Sans MS" pitchFamily="66" charset="0"/>
              </a:rPr>
              <a:t>4</a:t>
            </a:r>
            <a:r>
              <a:rPr lang="en-US" b="1" dirty="0">
                <a:solidFill>
                  <a:srgbClr val="008080"/>
                </a:solidFill>
                <a:latin typeface="Comic Sans MS" pitchFamily="66" charset="0"/>
              </a:rPr>
              <a:t> The ungodly are not  </a:t>
            </a:r>
            <a:br>
              <a:rPr lang="en-US" b="1" dirty="0">
                <a:solidFill>
                  <a:srgbClr val="008080"/>
                </a:solidFill>
                <a:latin typeface="Comic Sans MS" pitchFamily="66" charset="0"/>
              </a:rPr>
            </a:br>
            <a:r>
              <a:rPr lang="en-US" b="1" dirty="0">
                <a:solidFill>
                  <a:srgbClr val="008080"/>
                </a:solidFill>
                <a:latin typeface="Comic Sans MS" pitchFamily="66" charset="0"/>
              </a:rPr>
              <a:t>so: but are like the  </a:t>
            </a:r>
            <a:br>
              <a:rPr lang="en-US" b="1" dirty="0">
                <a:solidFill>
                  <a:srgbClr val="008080"/>
                </a:solidFill>
                <a:latin typeface="Comic Sans MS" pitchFamily="66" charset="0"/>
              </a:rPr>
            </a:br>
            <a:r>
              <a:rPr lang="en-US" b="1" dirty="0">
                <a:solidFill>
                  <a:srgbClr val="008080"/>
                </a:solidFill>
                <a:latin typeface="Comic Sans MS" pitchFamily="66" charset="0"/>
              </a:rPr>
              <a:t>chaff which the wind </a:t>
            </a:r>
            <a:br>
              <a:rPr lang="en-US" b="1" dirty="0">
                <a:solidFill>
                  <a:srgbClr val="008080"/>
                </a:solidFill>
                <a:latin typeface="Comic Sans MS" pitchFamily="66" charset="0"/>
              </a:rPr>
            </a:br>
            <a:r>
              <a:rPr lang="en-US" b="1" dirty="0" err="1">
                <a:solidFill>
                  <a:srgbClr val="008080"/>
                </a:solidFill>
                <a:latin typeface="Comic Sans MS" pitchFamily="66" charset="0"/>
              </a:rPr>
              <a:t>driveth</a:t>
            </a:r>
            <a:r>
              <a:rPr lang="en-US" b="1" dirty="0">
                <a:solidFill>
                  <a:srgbClr val="008080"/>
                </a:solidFill>
                <a:latin typeface="Comic Sans MS" pitchFamily="66" charset="0"/>
              </a:rPr>
              <a:t> away. </a:t>
            </a:r>
            <a:r>
              <a:rPr lang="en-US" sz="1900" i="1" dirty="0">
                <a:solidFill>
                  <a:srgbClr val="7030A0"/>
                </a:solidFill>
                <a:latin typeface="Comic Sans MS" pitchFamily="66" charset="0"/>
              </a:rPr>
              <a:t>KJV</a:t>
            </a:r>
            <a:endParaRPr lang="en-US" i="1" dirty="0">
              <a:solidFill>
                <a:srgbClr val="7030A0"/>
              </a:solidFill>
              <a:latin typeface="Comic Sans MS" pitchFamily="66" charset="0"/>
            </a:endParaRPr>
          </a:p>
        </p:txBody>
      </p:sp>
      <p:pic>
        <p:nvPicPr>
          <p:cNvPr id="5122" name="Picture 2" descr="C:\Users\Rae\Desktop\Obedience - Todd\Art - Obedience\obedience key to blessing.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382124" y="4735266"/>
            <a:ext cx="2324101" cy="1973734"/>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761226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barn(inVertical)">
                                      <p:cBhvr>
                                        <p:cTn id="7" dur="10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
                                            <p:txEl>
                                              <p:pRg st="0" end="0"/>
                                            </p:txEl>
                                          </p:spTgt>
                                        </p:tgtEl>
                                        <p:attrNameLst>
                                          <p:attrName>style.visibility</p:attrName>
                                        </p:attrNameLst>
                                      </p:cBhvr>
                                      <p:to>
                                        <p:strVal val="visible"/>
                                      </p:to>
                                    </p:set>
                                    <p:animEffect transition="in" filter="barn(inVertical)">
                                      <p:cBhvr>
                                        <p:cTn id="12" dur="1000"/>
                                        <p:tgtEl>
                                          <p:spTgt spid="14">
                                            <p:txEl>
                                              <p:pRg st="0" end="0"/>
                                            </p:txEl>
                                          </p:spTgt>
                                        </p:tgtEl>
                                      </p:cBhvr>
                                    </p:animEffect>
                                  </p:childTnLst>
                                </p:cTn>
                              </p:par>
                            </p:childTnLst>
                          </p:cTn>
                        </p:par>
                        <p:par>
                          <p:cTn id="13" fill="hold">
                            <p:stCondLst>
                              <p:cond delay="1000"/>
                            </p:stCondLst>
                            <p:childTnLst>
                              <p:par>
                                <p:cTn id="14" presetID="42" presetClass="entr" presetSubtype="0" fill="hold" nodeType="afterEffect">
                                  <p:stCondLst>
                                    <p:cond delay="0"/>
                                  </p:stCondLst>
                                  <p:childTnLst>
                                    <p:set>
                                      <p:cBhvr>
                                        <p:cTn id="15" dur="1" fill="hold">
                                          <p:stCondLst>
                                            <p:cond delay="0"/>
                                          </p:stCondLst>
                                        </p:cTn>
                                        <p:tgtEl>
                                          <p:spTgt spid="5122"/>
                                        </p:tgtEl>
                                        <p:attrNameLst>
                                          <p:attrName>style.visibility</p:attrName>
                                        </p:attrNameLst>
                                      </p:cBhvr>
                                      <p:to>
                                        <p:strVal val="visible"/>
                                      </p:to>
                                    </p:set>
                                    <p:animEffect transition="in" filter="fade">
                                      <p:cBhvr>
                                        <p:cTn id="16" dur="1000"/>
                                        <p:tgtEl>
                                          <p:spTgt spid="5122"/>
                                        </p:tgtEl>
                                      </p:cBhvr>
                                    </p:animEffect>
                                    <p:anim calcmode="lin" valueType="num">
                                      <p:cBhvr>
                                        <p:cTn id="17" dur="1000" fill="hold"/>
                                        <p:tgtEl>
                                          <p:spTgt spid="5122"/>
                                        </p:tgtEl>
                                        <p:attrNameLst>
                                          <p:attrName>ppt_x</p:attrName>
                                        </p:attrNameLst>
                                      </p:cBhvr>
                                      <p:tavLst>
                                        <p:tav tm="0">
                                          <p:val>
                                            <p:strVal val="#ppt_x"/>
                                          </p:val>
                                        </p:tav>
                                        <p:tav tm="100000">
                                          <p:val>
                                            <p:strVal val="#ppt_x"/>
                                          </p:val>
                                        </p:tav>
                                      </p:tavLst>
                                    </p:anim>
                                    <p:anim calcmode="lin" valueType="num">
                                      <p:cBhvr>
                                        <p:cTn id="18" dur="1000" fill="hold"/>
                                        <p:tgtEl>
                                          <p:spTgt spid="5122"/>
                                        </p:tgtEl>
                                        <p:attrNameLst>
                                          <p:attrName>ppt_y</p:attrName>
                                        </p:attrNameLst>
                                      </p:cBhvr>
                                      <p:tavLst>
                                        <p:tav tm="0">
                                          <p:val>
                                            <p:strVal val="#ppt_y+.1"/>
                                          </p:val>
                                        </p:tav>
                                        <p:tav tm="100000">
                                          <p:val>
                                            <p:strVal val="#ppt_y"/>
                                          </p:val>
                                        </p:tav>
                                      </p:tavLst>
                                    </p:anim>
                                  </p:childTnLst>
                                </p:cTn>
                              </p:par>
                            </p:childTnLst>
                          </p:cTn>
                        </p:par>
                        <p:par>
                          <p:cTn id="19" fill="hold">
                            <p:stCondLst>
                              <p:cond delay="2000"/>
                            </p:stCondLst>
                            <p:childTnLst>
                              <p:par>
                                <p:cTn id="20" presetID="16" presetClass="entr" presetSubtype="21" fill="hold" nodeType="afterEffect">
                                  <p:stCondLst>
                                    <p:cond delay="2000"/>
                                  </p:stCondLst>
                                  <p:childTnLst>
                                    <p:set>
                                      <p:cBhvr>
                                        <p:cTn id="21" dur="1" fill="hold">
                                          <p:stCondLst>
                                            <p:cond delay="0"/>
                                          </p:stCondLst>
                                        </p:cTn>
                                        <p:tgtEl>
                                          <p:spTgt spid="14">
                                            <p:txEl>
                                              <p:pRg st="1" end="1"/>
                                            </p:txEl>
                                          </p:spTgt>
                                        </p:tgtEl>
                                        <p:attrNameLst>
                                          <p:attrName>style.visibility</p:attrName>
                                        </p:attrNameLst>
                                      </p:cBhvr>
                                      <p:to>
                                        <p:strVal val="visible"/>
                                      </p:to>
                                    </p:set>
                                    <p:animEffect transition="in" filter="barn(inVertical)">
                                      <p:cBhvr>
                                        <p:cTn id="22" dur="1000"/>
                                        <p:tgtEl>
                                          <p:spTgt spid="1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gradFill flip="none" rotWithShape="1">
          <a:gsLst>
            <a:gs pos="13000">
              <a:schemeClr val="accent5">
                <a:lumMod val="40000"/>
                <a:lumOff val="60000"/>
              </a:schemeClr>
            </a:gs>
            <a:gs pos="30000">
              <a:schemeClr val="accent2">
                <a:lumMod val="60000"/>
                <a:lumOff val="40000"/>
              </a:schemeClr>
            </a:gs>
            <a:gs pos="87000">
              <a:schemeClr val="accent4">
                <a:lumMod val="20000"/>
                <a:lumOff val="80000"/>
              </a:schemeClr>
            </a:gs>
          </a:gsLst>
          <a:lin ang="5400000" scaled="1"/>
          <a:tileRect/>
        </a:gradFill>
        <a:effectLst/>
      </p:bgPr>
    </p:bg>
    <p:spTree>
      <p:nvGrpSpPr>
        <p:cNvPr id="1" name=""/>
        <p:cNvGrpSpPr/>
        <p:nvPr/>
      </p:nvGrpSpPr>
      <p:grpSpPr>
        <a:xfrm>
          <a:off x="0" y="0"/>
          <a:ext cx="0" cy="0"/>
          <a:chOff x="0" y="0"/>
          <a:chExt cx="0" cy="0"/>
        </a:xfrm>
      </p:grpSpPr>
      <p:sp>
        <p:nvSpPr>
          <p:cNvPr id="6" name="Slide Number Placeholder 1"/>
          <p:cNvSpPr>
            <a:spLocks noGrp="1"/>
          </p:cNvSpPr>
          <p:nvPr>
            <p:ph type="sldNum" sz="quarter" idx="12"/>
          </p:nvPr>
        </p:nvSpPr>
        <p:spPr>
          <a:xfrm>
            <a:off x="11495314" y="6333222"/>
            <a:ext cx="595082" cy="365125"/>
          </a:xfrm>
          <a:ln>
            <a:noFill/>
          </a:ln>
        </p:spPr>
        <p:txBody>
          <a:bodyPr/>
          <a:lstStyle/>
          <a:p>
            <a:fld id="{F9EA9ADF-BF16-47CA-967F-74531E511AEB}" type="slidenum">
              <a:rPr lang="en-US" sz="1200" smtClean="0">
                <a:ln>
                  <a:solidFill>
                    <a:srgbClr val="002060"/>
                  </a:solidFill>
                </a:ln>
                <a:solidFill>
                  <a:srgbClr val="0070C0"/>
                </a:solidFill>
              </a:rPr>
              <a:t>35</a:t>
            </a:fld>
            <a:endParaRPr lang="en-US" dirty="0">
              <a:ln>
                <a:solidFill>
                  <a:srgbClr val="002060"/>
                </a:solidFill>
              </a:ln>
              <a:solidFill>
                <a:srgbClr val="0070C0"/>
              </a:solidFill>
            </a:endParaRPr>
          </a:p>
        </p:txBody>
      </p:sp>
      <p:sp>
        <p:nvSpPr>
          <p:cNvPr id="7" name="Pentagon 6"/>
          <p:cNvSpPr/>
          <p:nvPr/>
        </p:nvSpPr>
        <p:spPr>
          <a:xfrm>
            <a:off x="811212" y="200025"/>
            <a:ext cx="10790238" cy="914400"/>
          </a:xfrm>
          <a:prstGeom prst="homePlate">
            <a:avLst/>
          </a:prstGeom>
          <a:solidFill>
            <a:schemeClr val="accent2">
              <a:lumMod val="40000"/>
              <a:lumOff val="60000"/>
            </a:schemeClr>
          </a:solidFill>
          <a:ln w="38100">
            <a:solidFill>
              <a:schemeClr val="accent4">
                <a:lumMod val="50000"/>
              </a:schemeClr>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spcAft>
                <a:spcPts val="600"/>
              </a:spcAft>
              <a:buClr>
                <a:srgbClr val="008000"/>
              </a:buClr>
            </a:pPr>
            <a:r>
              <a:rPr lang="en-US" sz="4000" b="1" dirty="0">
                <a:ln>
                  <a:solidFill>
                    <a:sysClr val="windowText" lastClr="000000"/>
                  </a:solidFill>
                </a:ln>
                <a:solidFill>
                  <a:srgbClr val="7030A0"/>
                </a:solidFill>
                <a:latin typeface="Comic Sans MS" panose="030F0702030302020204" pitchFamily="66" charset="0"/>
                <a:ea typeface="Times New Roman" panose="02020603050405020304" pitchFamily="18" charset="0"/>
                <a:cs typeface="Times New Roman" panose="02020603050405020304" pitchFamily="18" charset="0"/>
              </a:rPr>
              <a:t>Hebrew “</a:t>
            </a:r>
            <a:r>
              <a:rPr lang="en-US" sz="4000" b="1" dirty="0" err="1">
                <a:ln>
                  <a:solidFill>
                    <a:sysClr val="windowText" lastClr="000000"/>
                  </a:solidFill>
                </a:ln>
                <a:solidFill>
                  <a:srgbClr val="7030A0"/>
                </a:solidFill>
                <a:latin typeface="Comic Sans MS" panose="030F0702030302020204" pitchFamily="66" charset="0"/>
                <a:ea typeface="Times New Roman" panose="02020603050405020304" pitchFamily="18" charset="0"/>
                <a:cs typeface="Times New Roman" panose="02020603050405020304" pitchFamily="18" charset="0"/>
              </a:rPr>
              <a:t>shema</a:t>
            </a:r>
            <a:r>
              <a:rPr lang="en-US" sz="4000" b="1" dirty="0">
                <a:ln>
                  <a:solidFill>
                    <a:sysClr val="windowText" lastClr="000000"/>
                  </a:solidFill>
                </a:ln>
                <a:solidFill>
                  <a:srgbClr val="7030A0"/>
                </a:solidFill>
                <a:latin typeface="Comic Sans MS" panose="030F0702030302020204" pitchFamily="66" charset="0"/>
                <a:ea typeface="Times New Roman" panose="02020603050405020304" pitchFamily="18" charset="0"/>
                <a:cs typeface="Times New Roman" panose="02020603050405020304" pitchFamily="18" charset="0"/>
              </a:rPr>
              <a:t>/</a:t>
            </a:r>
            <a:r>
              <a:rPr lang="en-US" sz="4000" b="1" dirty="0" err="1">
                <a:ln>
                  <a:solidFill>
                    <a:sysClr val="windowText" lastClr="000000"/>
                  </a:solidFill>
                </a:ln>
                <a:solidFill>
                  <a:srgbClr val="7030A0"/>
                </a:solidFill>
                <a:latin typeface="Comic Sans MS" panose="030F0702030302020204" pitchFamily="66" charset="0"/>
                <a:ea typeface="Times New Roman" panose="02020603050405020304" pitchFamily="18" charset="0"/>
                <a:cs typeface="Times New Roman" panose="02020603050405020304" pitchFamily="18" charset="0"/>
              </a:rPr>
              <a:t>shama</a:t>
            </a:r>
            <a:r>
              <a:rPr lang="en-US" sz="4000" b="1" dirty="0">
                <a:ln>
                  <a:solidFill>
                    <a:sysClr val="windowText" lastClr="000000"/>
                  </a:solidFill>
                </a:ln>
                <a:solidFill>
                  <a:srgbClr val="7030A0"/>
                </a:solidFill>
                <a:latin typeface="Comic Sans MS" panose="030F0702030302020204" pitchFamily="66" charset="0"/>
                <a:ea typeface="Times New Roman" panose="02020603050405020304" pitchFamily="18" charset="0"/>
                <a:cs typeface="Times New Roman" panose="02020603050405020304" pitchFamily="18" charset="0"/>
              </a:rPr>
              <a:t>” in Other Lexicons</a:t>
            </a:r>
            <a:endParaRPr lang="en-CA" sz="5400" dirty="0">
              <a:solidFill>
                <a:srgbClr val="7030A0"/>
              </a:solidFill>
              <a:latin typeface="Comic Sans MS" panose="030F0702030302020204" pitchFamily="66" charset="0"/>
              <a:ea typeface="Times New Roman" panose="02020603050405020304" pitchFamily="18" charset="0"/>
              <a:cs typeface="Times New Roman" panose="02020603050405020304" pitchFamily="18" charset="0"/>
            </a:endParaRPr>
          </a:p>
        </p:txBody>
      </p:sp>
      <p:sp>
        <p:nvSpPr>
          <p:cNvPr id="9" name="Content Placeholder 2"/>
          <p:cNvSpPr txBox="1">
            <a:spLocks/>
          </p:cNvSpPr>
          <p:nvPr/>
        </p:nvSpPr>
        <p:spPr>
          <a:xfrm>
            <a:off x="811212" y="1301520"/>
            <a:ext cx="10790238" cy="4997680"/>
          </a:xfrm>
          <a:prstGeom prst="rect">
            <a:avLst/>
          </a:prstGeom>
          <a:solidFill>
            <a:schemeClr val="tx2">
              <a:lumMod val="20000"/>
              <a:lumOff val="80000"/>
            </a:schemeClr>
          </a:solidFill>
          <a:ln w="57150">
            <a:solidFill>
              <a:srgbClr val="008080"/>
            </a:solidFill>
          </a:ln>
          <a:scene3d>
            <a:camera prst="orthographicFront"/>
            <a:lightRig rig="threePt" dir="t"/>
          </a:scene3d>
          <a:sp3d>
            <a:bevelT w="152400" h="50800" prst="softRound"/>
          </a:sp3d>
        </p:spPr>
        <p:txBody>
          <a:bodyPr vert="horz" lIns="91440" tIns="45720" rIns="91440" bIns="45720" rtlCol="0" anchor="ctr">
            <a:normAutofit fontScale="85000" lnSpcReduction="20000"/>
            <a:sp3d extrusionH="57150">
              <a:bevelT w="38100" h="38100"/>
            </a:sp3d>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buNone/>
            </a:pPr>
            <a:r>
              <a:rPr lang="en-US" sz="3300" b="1" u="sng" dirty="0" err="1">
                <a:solidFill>
                  <a:srgbClr val="7030A0"/>
                </a:solidFill>
                <a:latin typeface="Comic Sans MS" pitchFamily="66" charset="0"/>
              </a:rPr>
              <a:t>Shema</a:t>
            </a:r>
            <a:r>
              <a:rPr lang="en-US" sz="3300" b="1" u="sng" dirty="0">
                <a:solidFill>
                  <a:srgbClr val="7030A0"/>
                </a:solidFill>
                <a:latin typeface="Comic Sans MS" pitchFamily="66" charset="0"/>
              </a:rPr>
              <a:t>/</a:t>
            </a:r>
            <a:r>
              <a:rPr lang="en-US" sz="3300" b="1" u="sng" dirty="0" err="1">
                <a:solidFill>
                  <a:srgbClr val="7030A0"/>
                </a:solidFill>
                <a:latin typeface="Comic Sans MS" pitchFamily="66" charset="0"/>
              </a:rPr>
              <a:t>shama</a:t>
            </a:r>
            <a:r>
              <a:rPr lang="en-US" sz="3300" b="1" dirty="0">
                <a:solidFill>
                  <a:srgbClr val="7030A0"/>
                </a:solidFill>
                <a:latin typeface="Comic Sans MS" pitchFamily="66" charset="0"/>
              </a:rPr>
              <a:t> consists of </a:t>
            </a:r>
            <a:r>
              <a:rPr lang="en-US" sz="3300" b="1" dirty="0">
                <a:solidFill>
                  <a:srgbClr val="0070C0"/>
                </a:solidFill>
                <a:latin typeface="Comic Sans MS" pitchFamily="66" charset="0"/>
              </a:rPr>
              <a:t>sheen,</a:t>
            </a:r>
            <a:r>
              <a:rPr lang="en-US" sz="3300" b="1" dirty="0">
                <a:solidFill>
                  <a:srgbClr val="7030A0"/>
                </a:solidFill>
                <a:latin typeface="Comic Sans MS" pitchFamily="66" charset="0"/>
              </a:rPr>
              <a:t> </a:t>
            </a:r>
            <a:r>
              <a:rPr lang="en-US" sz="3300" b="1" dirty="0" err="1">
                <a:solidFill>
                  <a:srgbClr val="92D050"/>
                </a:solidFill>
                <a:latin typeface="Comic Sans MS" pitchFamily="66" charset="0"/>
              </a:rPr>
              <a:t>mem</a:t>
            </a:r>
            <a:r>
              <a:rPr lang="en-US" sz="3300" b="1" dirty="0">
                <a:solidFill>
                  <a:srgbClr val="92D050"/>
                </a:solidFill>
                <a:latin typeface="Comic Sans MS" pitchFamily="66" charset="0"/>
              </a:rPr>
              <a:t>,</a:t>
            </a:r>
            <a:r>
              <a:rPr lang="en-US" sz="3300" b="1" dirty="0">
                <a:solidFill>
                  <a:srgbClr val="7030A0"/>
                </a:solidFill>
                <a:latin typeface="Comic Sans MS" pitchFamily="66" charset="0"/>
              </a:rPr>
              <a:t> </a:t>
            </a:r>
            <a:r>
              <a:rPr lang="en-US" sz="3300" b="1" dirty="0" err="1">
                <a:solidFill>
                  <a:srgbClr val="7030A0"/>
                </a:solidFill>
                <a:latin typeface="Comic Sans MS" pitchFamily="66" charset="0"/>
              </a:rPr>
              <a:t>ayin</a:t>
            </a:r>
            <a:r>
              <a:rPr lang="en-US" sz="3300" b="1" dirty="0">
                <a:solidFill>
                  <a:srgbClr val="7030A0"/>
                </a:solidFill>
                <a:latin typeface="Comic Sans MS" pitchFamily="66" charset="0"/>
              </a:rPr>
              <a:t>;             . </a:t>
            </a:r>
          </a:p>
          <a:p>
            <a:pPr marL="0" indent="0">
              <a:buNone/>
            </a:pPr>
            <a:r>
              <a:rPr lang="en-US" sz="3300" b="1" dirty="0">
                <a:solidFill>
                  <a:srgbClr val="7030A0"/>
                </a:solidFill>
                <a:latin typeface="Comic Sans MS" pitchFamily="66" charset="0"/>
              </a:rPr>
              <a:t>We will next investigate 6 references for “</a:t>
            </a:r>
            <a:r>
              <a:rPr lang="en-US" sz="3300" b="1" dirty="0" err="1">
                <a:solidFill>
                  <a:srgbClr val="7030A0"/>
                </a:solidFill>
                <a:latin typeface="Comic Sans MS" pitchFamily="66" charset="0"/>
              </a:rPr>
              <a:t>shema</a:t>
            </a:r>
            <a:r>
              <a:rPr lang="en-US" sz="3300" b="1" dirty="0">
                <a:solidFill>
                  <a:srgbClr val="7030A0"/>
                </a:solidFill>
                <a:latin typeface="Comic Sans MS" pitchFamily="66" charset="0"/>
              </a:rPr>
              <a:t>/</a:t>
            </a:r>
            <a:r>
              <a:rPr lang="en-US" sz="3300" b="1" dirty="0" err="1">
                <a:solidFill>
                  <a:srgbClr val="7030A0"/>
                </a:solidFill>
                <a:latin typeface="Comic Sans MS" pitchFamily="66" charset="0"/>
              </a:rPr>
              <a:t>shama</a:t>
            </a:r>
            <a:r>
              <a:rPr lang="en-US" sz="3300" b="1" dirty="0">
                <a:solidFill>
                  <a:srgbClr val="7030A0"/>
                </a:solidFill>
                <a:latin typeface="Comic Sans MS" pitchFamily="66" charset="0"/>
              </a:rPr>
              <a:t>.”</a:t>
            </a:r>
          </a:p>
          <a:p>
            <a:pPr marL="457200" indent="-457200">
              <a:buSzPct val="100000"/>
              <a:buFont typeface="Arial" panose="020B0604020202020204" pitchFamily="34" charset="0"/>
              <a:buAutoNum type="arabicPeriod"/>
            </a:pPr>
            <a:r>
              <a:rPr lang="en-US" sz="3600" b="1" dirty="0">
                <a:ln>
                  <a:solidFill>
                    <a:sysClr val="windowText" lastClr="000000"/>
                  </a:solidFill>
                </a:ln>
                <a:solidFill>
                  <a:srgbClr val="7030A0"/>
                </a:solidFill>
                <a:latin typeface="Comic Sans MS" panose="030F0702030302020204" pitchFamily="66" charset="0"/>
                <a:ea typeface="Times New Roman" panose="02020603050405020304" pitchFamily="18" charset="0"/>
                <a:cs typeface="Times New Roman" panose="02020603050405020304" pitchFamily="18" charset="0"/>
              </a:rPr>
              <a:t>  Etymological Dictionary of the Hebrew Language</a:t>
            </a:r>
          </a:p>
          <a:p>
            <a:pPr marL="457200" indent="-457200">
              <a:buSzPct val="100000"/>
              <a:buFont typeface="Arial" panose="020B0604020202020204" pitchFamily="34" charset="0"/>
              <a:buAutoNum type="arabicPeriod"/>
            </a:pPr>
            <a:r>
              <a:rPr lang="en-US" sz="3600" b="1" dirty="0">
                <a:ln>
                  <a:solidFill>
                    <a:sysClr val="windowText" lastClr="000000"/>
                  </a:solidFill>
                </a:ln>
                <a:solidFill>
                  <a:srgbClr val="7030A0"/>
                </a:solidFill>
                <a:latin typeface="Comic Sans MS" panose="030F0702030302020204" pitchFamily="66" charset="0"/>
                <a:ea typeface="Times New Roman" panose="02020603050405020304" pitchFamily="18" charset="0"/>
                <a:cs typeface="Times New Roman" panose="02020603050405020304" pitchFamily="18" charset="0"/>
              </a:rPr>
              <a:t>  Hebrew English Lexicon – J </a:t>
            </a:r>
            <a:r>
              <a:rPr lang="en-US" sz="3600" b="1" dirty="0" err="1">
                <a:ln>
                  <a:solidFill>
                    <a:sysClr val="windowText" lastClr="000000"/>
                  </a:solidFill>
                </a:ln>
                <a:solidFill>
                  <a:srgbClr val="7030A0"/>
                </a:solidFill>
                <a:latin typeface="Comic Sans MS" panose="030F0702030302020204" pitchFamily="66" charset="0"/>
                <a:ea typeface="Times New Roman" panose="02020603050405020304" pitchFamily="18" charset="0"/>
                <a:cs typeface="Times New Roman" panose="02020603050405020304" pitchFamily="18" charset="0"/>
              </a:rPr>
              <a:t>Parkhurst</a:t>
            </a:r>
            <a:endParaRPr lang="en-US" sz="3600" b="1" dirty="0">
              <a:ln>
                <a:solidFill>
                  <a:sysClr val="windowText" lastClr="000000"/>
                </a:solidFill>
              </a:ln>
              <a:solidFill>
                <a:srgbClr val="7030A0"/>
              </a:solidFill>
              <a:latin typeface="Comic Sans MS" panose="030F0702030302020204" pitchFamily="66" charset="0"/>
              <a:ea typeface="Times New Roman" panose="02020603050405020304" pitchFamily="18" charset="0"/>
              <a:cs typeface="Times New Roman" panose="02020603050405020304" pitchFamily="18" charset="0"/>
            </a:endParaRPr>
          </a:p>
          <a:p>
            <a:pPr marL="457200" indent="-457200">
              <a:buSzPct val="100000"/>
              <a:buFont typeface="Arial" panose="020B0604020202020204" pitchFamily="34" charset="0"/>
              <a:buAutoNum type="arabicPeriod"/>
            </a:pPr>
            <a:r>
              <a:rPr lang="en-US" sz="3600" b="1" dirty="0">
                <a:ln>
                  <a:solidFill>
                    <a:sysClr val="windowText" lastClr="000000"/>
                  </a:solidFill>
                </a:ln>
                <a:solidFill>
                  <a:srgbClr val="7030A0"/>
                </a:solidFill>
                <a:latin typeface="Comic Sans MS" panose="030F0702030302020204" pitchFamily="66" charset="0"/>
                <a:ea typeface="Times New Roman" panose="02020603050405020304" pitchFamily="18" charset="0"/>
                <a:cs typeface="Times New Roman" panose="02020603050405020304" pitchFamily="18" charset="0"/>
              </a:rPr>
              <a:t>  </a:t>
            </a:r>
            <a:r>
              <a:rPr lang="en-US" sz="3600" b="1" dirty="0" err="1">
                <a:ln>
                  <a:solidFill>
                    <a:sysClr val="windowText" lastClr="000000"/>
                  </a:solidFill>
                </a:ln>
                <a:solidFill>
                  <a:srgbClr val="7030A0"/>
                </a:solidFill>
                <a:latin typeface="Comic Sans MS" panose="030F0702030302020204" pitchFamily="66" charset="0"/>
                <a:ea typeface="Times New Roman" panose="02020603050405020304" pitchFamily="18" charset="0"/>
                <a:cs typeface="Times New Roman" panose="02020603050405020304" pitchFamily="18" charset="0"/>
              </a:rPr>
              <a:t>Gesenius</a:t>
            </a:r>
            <a:r>
              <a:rPr lang="en-US" sz="3600" b="1" dirty="0">
                <a:ln>
                  <a:solidFill>
                    <a:sysClr val="windowText" lastClr="000000"/>
                  </a:solidFill>
                </a:ln>
                <a:solidFill>
                  <a:srgbClr val="7030A0"/>
                </a:solidFill>
                <a:latin typeface="Comic Sans MS" panose="030F0702030302020204" pitchFamily="66" charset="0"/>
                <a:ea typeface="Times New Roman" panose="02020603050405020304" pitchFamily="18" charset="0"/>
                <a:cs typeface="Times New Roman" panose="02020603050405020304" pitchFamily="18" charset="0"/>
              </a:rPr>
              <a:t> Lexicon (BLB)</a:t>
            </a:r>
          </a:p>
          <a:p>
            <a:pPr marL="457200" indent="-457200">
              <a:buSzPct val="100000"/>
              <a:buFont typeface="Arial" panose="020B0604020202020204" pitchFamily="34" charset="0"/>
              <a:buAutoNum type="arabicPeriod"/>
            </a:pPr>
            <a:r>
              <a:rPr lang="en-US" sz="3600" b="1" dirty="0">
                <a:ln>
                  <a:solidFill>
                    <a:sysClr val="windowText" lastClr="000000"/>
                  </a:solidFill>
                </a:ln>
                <a:solidFill>
                  <a:srgbClr val="7030A0"/>
                </a:solidFill>
                <a:latin typeface="Comic Sans MS" panose="030F0702030302020204" pitchFamily="66" charset="0"/>
                <a:ea typeface="Times New Roman" panose="02020603050405020304" pitchFamily="18" charset="0"/>
                <a:cs typeface="Times New Roman" panose="02020603050405020304" pitchFamily="18" charset="0"/>
              </a:rPr>
              <a:t>  Hebrew &amp; English Lexicon of the 1</a:t>
            </a:r>
            <a:r>
              <a:rPr lang="en-US" sz="3600" b="1" baseline="30000" dirty="0">
                <a:ln>
                  <a:solidFill>
                    <a:sysClr val="windowText" lastClr="000000"/>
                  </a:solidFill>
                </a:ln>
                <a:solidFill>
                  <a:srgbClr val="7030A0"/>
                </a:solidFill>
                <a:latin typeface="Comic Sans MS" panose="030F0702030302020204" pitchFamily="66" charset="0"/>
                <a:ea typeface="Times New Roman" panose="02020603050405020304" pitchFamily="18" charset="0"/>
                <a:cs typeface="Times New Roman" panose="02020603050405020304" pitchFamily="18" charset="0"/>
              </a:rPr>
              <a:t>st</a:t>
            </a:r>
            <a:r>
              <a:rPr lang="en-US" sz="3600" b="1" dirty="0">
                <a:ln>
                  <a:solidFill>
                    <a:sysClr val="windowText" lastClr="000000"/>
                  </a:solidFill>
                </a:ln>
                <a:solidFill>
                  <a:srgbClr val="7030A0"/>
                </a:solidFill>
                <a:latin typeface="Comic Sans MS" panose="030F0702030302020204" pitchFamily="66" charset="0"/>
                <a:ea typeface="Times New Roman" panose="02020603050405020304" pitchFamily="18" charset="0"/>
                <a:cs typeface="Times New Roman" panose="02020603050405020304" pitchFamily="18" charset="0"/>
              </a:rPr>
              <a:t> Covenant </a:t>
            </a:r>
            <a:r>
              <a:rPr lang="en-US" b="1" dirty="0">
                <a:ln>
                  <a:solidFill>
                    <a:sysClr val="windowText" lastClr="000000"/>
                  </a:solidFill>
                </a:ln>
                <a:solidFill>
                  <a:srgbClr val="7030A0"/>
                </a:solidFill>
                <a:latin typeface="Comic Sans MS" panose="030F0702030302020204" pitchFamily="66" charset="0"/>
                <a:ea typeface="Times New Roman" panose="02020603050405020304" pitchFamily="18" charset="0"/>
                <a:cs typeface="Times New Roman" panose="02020603050405020304" pitchFamily="18" charset="0"/>
              </a:rPr>
              <a:t>[1906]</a:t>
            </a:r>
          </a:p>
          <a:p>
            <a:pPr marL="457200" indent="-457200">
              <a:buSzPct val="100000"/>
              <a:buFont typeface="Arial" panose="020B0604020202020204" pitchFamily="34" charset="0"/>
              <a:buAutoNum type="arabicPeriod"/>
            </a:pPr>
            <a:r>
              <a:rPr lang="en-US" sz="3600" b="1" dirty="0">
                <a:ln>
                  <a:solidFill>
                    <a:sysClr val="windowText" lastClr="000000"/>
                  </a:solidFill>
                </a:ln>
                <a:solidFill>
                  <a:srgbClr val="7030A0"/>
                </a:solidFill>
                <a:latin typeface="Comic Sans MS" panose="030F0702030302020204" pitchFamily="66" charset="0"/>
                <a:ea typeface="Times New Roman" panose="02020603050405020304" pitchFamily="18" charset="0"/>
                <a:cs typeface="Times New Roman" panose="02020603050405020304" pitchFamily="18" charset="0"/>
              </a:rPr>
              <a:t>  Brown Driver Briggs Hebrew Lexicon</a:t>
            </a:r>
          </a:p>
          <a:p>
            <a:pPr marL="457200" indent="-457200">
              <a:buSzPct val="100000"/>
              <a:buFont typeface="Arial" panose="020B0604020202020204" pitchFamily="34" charset="0"/>
              <a:buAutoNum type="arabicPeriod"/>
            </a:pPr>
            <a:r>
              <a:rPr lang="en-US" sz="3600" b="1" dirty="0">
                <a:ln>
                  <a:solidFill>
                    <a:sysClr val="windowText" lastClr="000000"/>
                  </a:solidFill>
                </a:ln>
                <a:solidFill>
                  <a:srgbClr val="7030A0"/>
                </a:solidFill>
                <a:latin typeface="Comic Sans MS" panose="030F0702030302020204" pitchFamily="66" charset="0"/>
                <a:ea typeface="Times New Roman" panose="02020603050405020304" pitchFamily="18" charset="0"/>
                <a:cs typeface="Times New Roman" panose="02020603050405020304" pitchFamily="18" charset="0"/>
              </a:rPr>
              <a:t>  Koehler &amp; Baumgartner</a:t>
            </a:r>
            <a:endParaRPr lang="en-US" b="1" dirty="0">
              <a:solidFill>
                <a:srgbClr val="008080"/>
              </a:solidFill>
              <a:latin typeface="Comic Sans MS" pitchFamily="66" charset="0"/>
            </a:endParaRPr>
          </a:p>
        </p:txBody>
      </p:sp>
      <p:grpSp>
        <p:nvGrpSpPr>
          <p:cNvPr id="10" name="Group 9"/>
          <p:cNvGrpSpPr/>
          <p:nvPr/>
        </p:nvGrpSpPr>
        <p:grpSpPr>
          <a:xfrm>
            <a:off x="8797929" y="1172481"/>
            <a:ext cx="1908630" cy="1024590"/>
            <a:chOff x="4968420" y="2423822"/>
            <a:chExt cx="1908630" cy="1024590"/>
          </a:xfrm>
        </p:grpSpPr>
        <p:pic>
          <p:nvPicPr>
            <p:cNvPr id="11" name="Picture 10"/>
            <p:cNvPicPr>
              <a:picLocks noChangeAspect="1"/>
            </p:cNvPicPr>
            <p:nvPr/>
          </p:nvPicPr>
          <p:blipFill>
            <a:blip r:embed="rId2">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6096000" y="2495912"/>
              <a:ext cx="781050" cy="952500"/>
            </a:xfrm>
            <a:prstGeom prst="rect">
              <a:avLst/>
            </a:prstGeom>
            <a:ln>
              <a:noFill/>
            </a:ln>
          </p:spPr>
        </p:pic>
        <p:pic>
          <p:nvPicPr>
            <p:cNvPr id="12" name="Picture 11"/>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5584031" y="2423822"/>
              <a:ext cx="571500" cy="952500"/>
            </a:xfrm>
            <a:prstGeom prst="rect">
              <a:avLst/>
            </a:prstGeom>
          </p:spPr>
        </p:pic>
        <p:pic>
          <p:nvPicPr>
            <p:cNvPr id="13" name="Picture 12"/>
            <p:cNvPicPr>
              <a:picLocks noChangeAspect="1"/>
            </p:cNvPicPr>
            <p:nvPr/>
          </p:nvPicPr>
          <p:blipFill>
            <a:blip r:embed="rId4">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4968420" y="2487112"/>
              <a:ext cx="581025" cy="952500"/>
            </a:xfrm>
            <a:prstGeom prst="rect">
              <a:avLst/>
            </a:prstGeom>
          </p:spPr>
        </p:pic>
      </p:grpSp>
    </p:spTree>
    <p:extLst>
      <p:ext uri="{BB962C8B-B14F-4D97-AF65-F5344CB8AC3E}">
        <p14:creationId xmlns:p14="http://schemas.microsoft.com/office/powerpoint/2010/main" val="296494554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gradFill flip="none" rotWithShape="1">
          <a:gsLst>
            <a:gs pos="13000">
              <a:schemeClr val="accent5">
                <a:lumMod val="40000"/>
                <a:lumOff val="60000"/>
              </a:schemeClr>
            </a:gs>
            <a:gs pos="30000">
              <a:schemeClr val="accent2">
                <a:lumMod val="60000"/>
                <a:lumOff val="40000"/>
              </a:schemeClr>
            </a:gs>
            <a:gs pos="87000">
              <a:schemeClr val="accent4">
                <a:lumMod val="20000"/>
                <a:lumOff val="80000"/>
              </a:schemeClr>
            </a:gs>
          </a:gsLst>
          <a:lin ang="5400000" scaled="1"/>
          <a:tileRect/>
        </a:gradFill>
        <a:effectLst/>
      </p:bgPr>
    </p:bg>
    <p:spTree>
      <p:nvGrpSpPr>
        <p:cNvPr id="1" name=""/>
        <p:cNvGrpSpPr/>
        <p:nvPr/>
      </p:nvGrpSpPr>
      <p:grpSpPr>
        <a:xfrm>
          <a:off x="0" y="0"/>
          <a:ext cx="0" cy="0"/>
          <a:chOff x="0" y="0"/>
          <a:chExt cx="0" cy="0"/>
        </a:xfrm>
      </p:grpSpPr>
      <p:sp>
        <p:nvSpPr>
          <p:cNvPr id="6" name="Slide Number Placeholder 1"/>
          <p:cNvSpPr>
            <a:spLocks noGrp="1"/>
          </p:cNvSpPr>
          <p:nvPr>
            <p:ph type="sldNum" sz="quarter" idx="12"/>
          </p:nvPr>
        </p:nvSpPr>
        <p:spPr>
          <a:xfrm>
            <a:off x="11495314" y="6333222"/>
            <a:ext cx="595082" cy="365125"/>
          </a:xfrm>
          <a:ln>
            <a:noFill/>
          </a:ln>
        </p:spPr>
        <p:txBody>
          <a:bodyPr/>
          <a:lstStyle/>
          <a:p>
            <a:fld id="{F9EA9ADF-BF16-47CA-967F-74531E511AEB}" type="slidenum">
              <a:rPr lang="en-US" sz="1200" smtClean="0">
                <a:ln>
                  <a:solidFill>
                    <a:srgbClr val="002060"/>
                  </a:solidFill>
                </a:ln>
                <a:solidFill>
                  <a:srgbClr val="0070C0"/>
                </a:solidFill>
              </a:rPr>
              <a:t>36</a:t>
            </a:fld>
            <a:endParaRPr lang="en-US" dirty="0">
              <a:ln>
                <a:solidFill>
                  <a:srgbClr val="002060"/>
                </a:solidFill>
              </a:ln>
              <a:solidFill>
                <a:srgbClr val="0070C0"/>
              </a:solidFill>
            </a:endParaRPr>
          </a:p>
        </p:txBody>
      </p:sp>
      <p:sp>
        <p:nvSpPr>
          <p:cNvPr id="7" name="Pentagon 6"/>
          <p:cNvSpPr/>
          <p:nvPr/>
        </p:nvSpPr>
        <p:spPr>
          <a:xfrm>
            <a:off x="882877" y="219590"/>
            <a:ext cx="7979910" cy="1453940"/>
          </a:xfrm>
          <a:prstGeom prst="homePlate">
            <a:avLst/>
          </a:prstGeom>
          <a:solidFill>
            <a:schemeClr val="accent2">
              <a:lumMod val="40000"/>
              <a:lumOff val="60000"/>
            </a:schemeClr>
          </a:solidFill>
          <a:ln w="38100">
            <a:solidFill>
              <a:schemeClr val="accent4">
                <a:lumMod val="50000"/>
              </a:schemeClr>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spcAft>
                <a:spcPts val="600"/>
              </a:spcAft>
              <a:buClr>
                <a:srgbClr val="008000"/>
              </a:buClr>
            </a:pPr>
            <a:r>
              <a:rPr lang="en-US" sz="4000" b="1" dirty="0" err="1">
                <a:ln>
                  <a:solidFill>
                    <a:sysClr val="windowText" lastClr="000000"/>
                  </a:solidFill>
                </a:ln>
                <a:solidFill>
                  <a:srgbClr val="7030A0"/>
                </a:solidFill>
                <a:latin typeface="Comic Sans MS" panose="030F0702030302020204" pitchFamily="66" charset="0"/>
                <a:ea typeface="Times New Roman" panose="02020603050405020304" pitchFamily="18" charset="0"/>
                <a:cs typeface="Times New Roman" panose="02020603050405020304" pitchFamily="18" charset="0"/>
              </a:rPr>
              <a:t>Shema</a:t>
            </a:r>
            <a:r>
              <a:rPr lang="en-US" sz="4000" b="1" dirty="0">
                <a:ln>
                  <a:solidFill>
                    <a:sysClr val="windowText" lastClr="000000"/>
                  </a:solidFill>
                </a:ln>
                <a:solidFill>
                  <a:srgbClr val="7030A0"/>
                </a:solidFill>
                <a:latin typeface="Comic Sans MS" panose="030F0702030302020204" pitchFamily="66" charset="0"/>
                <a:ea typeface="Times New Roman" panose="02020603050405020304" pitchFamily="18" charset="0"/>
                <a:cs typeface="Times New Roman" panose="02020603050405020304" pitchFamily="18" charset="0"/>
              </a:rPr>
              <a:t>/</a:t>
            </a:r>
            <a:r>
              <a:rPr lang="en-US" sz="4000" b="1" dirty="0" err="1">
                <a:ln>
                  <a:solidFill>
                    <a:sysClr val="windowText" lastClr="000000"/>
                  </a:solidFill>
                </a:ln>
                <a:solidFill>
                  <a:srgbClr val="7030A0"/>
                </a:solidFill>
                <a:latin typeface="Comic Sans MS" panose="030F0702030302020204" pitchFamily="66" charset="0"/>
                <a:ea typeface="Times New Roman" panose="02020603050405020304" pitchFamily="18" charset="0"/>
                <a:cs typeface="Times New Roman" panose="02020603050405020304" pitchFamily="18" charset="0"/>
              </a:rPr>
              <a:t>shama</a:t>
            </a:r>
            <a:r>
              <a:rPr lang="en-US" sz="4000" b="1" dirty="0">
                <a:ln>
                  <a:solidFill>
                    <a:sysClr val="windowText" lastClr="000000"/>
                  </a:solidFill>
                </a:ln>
                <a:solidFill>
                  <a:srgbClr val="7030A0"/>
                </a:solidFill>
                <a:latin typeface="Comic Sans MS" panose="030F0702030302020204" pitchFamily="66" charset="0"/>
                <a:ea typeface="Times New Roman" panose="02020603050405020304" pitchFamily="18" charset="0"/>
                <a:cs typeface="Times New Roman" panose="02020603050405020304" pitchFamily="18" charset="0"/>
              </a:rPr>
              <a:t>, just listen?</a:t>
            </a:r>
            <a:br>
              <a:rPr lang="en-US" sz="4000" b="1" dirty="0">
                <a:ln>
                  <a:solidFill>
                    <a:sysClr val="windowText" lastClr="000000"/>
                  </a:solidFill>
                </a:ln>
                <a:solidFill>
                  <a:srgbClr val="7030A0"/>
                </a:solidFill>
                <a:latin typeface="Comic Sans MS" panose="030F0702030302020204" pitchFamily="66" charset="0"/>
                <a:ea typeface="Times New Roman" panose="02020603050405020304" pitchFamily="18" charset="0"/>
                <a:cs typeface="Times New Roman" panose="02020603050405020304" pitchFamily="18" charset="0"/>
              </a:rPr>
            </a:br>
            <a:r>
              <a:rPr lang="en-US" sz="4000" b="1" dirty="0">
                <a:ln>
                  <a:solidFill>
                    <a:sysClr val="windowText" lastClr="000000"/>
                  </a:solidFill>
                </a:ln>
                <a:solidFill>
                  <a:srgbClr val="7030A0"/>
                </a:solidFill>
                <a:latin typeface="Comic Sans MS" panose="030F0702030302020204" pitchFamily="66" charset="0"/>
                <a:ea typeface="Times New Roman" panose="02020603050405020304" pitchFamily="18" charset="0"/>
                <a:cs typeface="Times New Roman" panose="02020603050405020304" pitchFamily="18" charset="0"/>
              </a:rPr>
              <a:t>Or is there more?</a:t>
            </a:r>
            <a:endParaRPr lang="en-CA" sz="5400" dirty="0">
              <a:solidFill>
                <a:srgbClr val="7030A0"/>
              </a:solidFill>
              <a:latin typeface="Comic Sans MS" panose="030F0702030302020204" pitchFamily="66" charset="0"/>
              <a:ea typeface="Times New Roman" panose="02020603050405020304" pitchFamily="18" charset="0"/>
              <a:cs typeface="Times New Roman" panose="02020603050405020304" pitchFamily="18" charset="0"/>
            </a:endParaRPr>
          </a:p>
        </p:txBody>
      </p:sp>
      <p:sp>
        <p:nvSpPr>
          <p:cNvPr id="8" name="Content Placeholder 2"/>
          <p:cNvSpPr txBox="1">
            <a:spLocks/>
          </p:cNvSpPr>
          <p:nvPr/>
        </p:nvSpPr>
        <p:spPr>
          <a:xfrm>
            <a:off x="882877" y="2025071"/>
            <a:ext cx="10350274" cy="4354109"/>
          </a:xfrm>
          <a:prstGeom prst="rect">
            <a:avLst/>
          </a:prstGeom>
          <a:solidFill>
            <a:schemeClr val="tx2">
              <a:lumMod val="20000"/>
              <a:lumOff val="80000"/>
            </a:schemeClr>
          </a:solidFill>
          <a:ln w="57150">
            <a:solidFill>
              <a:srgbClr val="008080"/>
            </a:solidFill>
          </a:ln>
          <a:scene3d>
            <a:camera prst="orthographicFront"/>
            <a:lightRig rig="threePt" dir="t"/>
          </a:scene3d>
          <a:sp3d>
            <a:bevelT w="152400" h="50800" prst="softRound"/>
          </a:sp3d>
        </p:spPr>
        <p:txBody>
          <a:bodyPr vert="horz" lIns="91440" tIns="45720" rIns="91440" bIns="45720" rtlCol="0" anchor="ctr">
            <a:noAutofit/>
            <a:sp3d extrusionH="57150">
              <a:bevelT w="38100" h="38100"/>
            </a:sp3d>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buNone/>
            </a:pPr>
            <a:r>
              <a:rPr lang="en-US" sz="2800" b="1" dirty="0">
                <a:solidFill>
                  <a:srgbClr val="008080"/>
                </a:solidFill>
                <a:latin typeface="Comic Sans MS" pitchFamily="66" charset="0"/>
              </a:rPr>
              <a:t>What about the word – </a:t>
            </a:r>
            <a:r>
              <a:rPr lang="en-US" sz="2800" b="1" dirty="0">
                <a:solidFill>
                  <a:srgbClr val="D60093"/>
                </a:solidFill>
                <a:latin typeface="Comic Sans MS" pitchFamily="66" charset="0"/>
              </a:rPr>
              <a:t>summon?</a:t>
            </a:r>
            <a:r>
              <a:rPr lang="en-US" sz="2800" b="1" dirty="0">
                <a:solidFill>
                  <a:srgbClr val="008080"/>
                </a:solidFill>
                <a:latin typeface="Comic Sans MS" pitchFamily="66" charset="0"/>
              </a:rPr>
              <a:t> Can we be </a:t>
            </a:r>
            <a:r>
              <a:rPr lang="en-US" sz="2800" b="1" dirty="0">
                <a:solidFill>
                  <a:srgbClr val="D60093"/>
                </a:solidFill>
                <a:latin typeface="Comic Sans MS" pitchFamily="66" charset="0"/>
              </a:rPr>
              <a:t>“summoned”</a:t>
            </a:r>
            <a:r>
              <a:rPr lang="en-US" sz="2800" b="1" dirty="0">
                <a:solidFill>
                  <a:srgbClr val="008080"/>
                </a:solidFill>
                <a:latin typeface="Comic Sans MS" pitchFamily="66" charset="0"/>
              </a:rPr>
              <a:t> on something we </a:t>
            </a:r>
            <a:r>
              <a:rPr lang="en-US" sz="2800" b="1" u="sng" dirty="0">
                <a:solidFill>
                  <a:schemeClr val="bg1"/>
                </a:solidFill>
                <a:latin typeface="Comic Sans MS" pitchFamily="66" charset="0"/>
              </a:rPr>
              <a:t>listened</a:t>
            </a:r>
            <a:r>
              <a:rPr lang="en-US" sz="2800" b="1" dirty="0">
                <a:solidFill>
                  <a:srgbClr val="008080"/>
                </a:solidFill>
                <a:latin typeface="Comic Sans MS" pitchFamily="66" charset="0"/>
              </a:rPr>
              <a:t> to? Or is there an action required as a result of the listening?  </a:t>
            </a:r>
          </a:p>
          <a:p>
            <a:pPr marL="0" indent="0">
              <a:buNone/>
            </a:pPr>
            <a:r>
              <a:rPr lang="en-US" sz="2800" b="1" dirty="0" err="1">
                <a:solidFill>
                  <a:srgbClr val="008080"/>
                </a:solidFill>
                <a:latin typeface="Comic Sans MS" pitchFamily="66" charset="0"/>
              </a:rPr>
              <a:t>Shema</a:t>
            </a:r>
            <a:r>
              <a:rPr lang="en-US" sz="2800" b="1" dirty="0">
                <a:solidFill>
                  <a:srgbClr val="008080"/>
                </a:solidFill>
                <a:latin typeface="Comic Sans MS" pitchFamily="66" charset="0"/>
              </a:rPr>
              <a:t>/</a:t>
            </a:r>
            <a:r>
              <a:rPr lang="en-US" sz="2800" b="1" dirty="0" err="1">
                <a:solidFill>
                  <a:srgbClr val="008080"/>
                </a:solidFill>
                <a:latin typeface="Comic Sans MS" pitchFamily="66" charset="0"/>
              </a:rPr>
              <a:t>shama</a:t>
            </a:r>
            <a:r>
              <a:rPr lang="en-US" sz="2800" b="1" dirty="0">
                <a:solidFill>
                  <a:srgbClr val="008080"/>
                </a:solidFill>
                <a:latin typeface="Comic Sans MS" pitchFamily="66" charset="0"/>
              </a:rPr>
              <a:t> – to listen </a:t>
            </a:r>
            <a:r>
              <a:rPr lang="en-US" sz="2800" b="1" u="sng" dirty="0">
                <a:solidFill>
                  <a:srgbClr val="FF0000"/>
                </a:solidFill>
                <a:latin typeface="Comic Sans MS" pitchFamily="66" charset="0"/>
              </a:rPr>
              <a:t>and ACT ACCORDINGLY</a:t>
            </a:r>
            <a:r>
              <a:rPr lang="en-US" sz="2800" b="1" dirty="0">
                <a:solidFill>
                  <a:srgbClr val="FF0000"/>
                </a:solidFill>
                <a:latin typeface="Comic Sans MS" pitchFamily="66" charset="0"/>
              </a:rPr>
              <a:t>! </a:t>
            </a:r>
            <a:br>
              <a:rPr lang="en-US" sz="2800" b="1" dirty="0">
                <a:solidFill>
                  <a:srgbClr val="FF0000"/>
                </a:solidFill>
                <a:latin typeface="Comic Sans MS" pitchFamily="66" charset="0"/>
              </a:rPr>
            </a:br>
            <a:r>
              <a:rPr lang="en-US" sz="2800" b="1" dirty="0">
                <a:solidFill>
                  <a:srgbClr val="008080"/>
                </a:solidFill>
                <a:latin typeface="Comic Sans MS" pitchFamily="66" charset="0"/>
              </a:rPr>
              <a:t>Will we see this concept in the definitions?</a:t>
            </a:r>
          </a:p>
          <a:p>
            <a:pPr marL="0" indent="0" algn="ctr">
              <a:buNone/>
            </a:pPr>
            <a:r>
              <a:rPr lang="en-US" sz="3600" b="1" dirty="0">
                <a:solidFill>
                  <a:srgbClr val="008080"/>
                </a:solidFill>
                <a:latin typeface="Comic Sans MS" pitchFamily="66" charset="0"/>
              </a:rPr>
              <a:t>To be </a:t>
            </a:r>
            <a:r>
              <a:rPr lang="en-US" sz="3600" b="1" dirty="0">
                <a:solidFill>
                  <a:srgbClr val="D60093"/>
                </a:solidFill>
                <a:latin typeface="Comic Sans MS" pitchFamily="66" charset="0"/>
              </a:rPr>
              <a:t>summoned</a:t>
            </a:r>
            <a:r>
              <a:rPr lang="en-US" sz="3600" b="1" dirty="0">
                <a:solidFill>
                  <a:srgbClr val="008080"/>
                </a:solidFill>
                <a:latin typeface="Comic Sans MS" pitchFamily="66" charset="0"/>
              </a:rPr>
              <a:t> - </a:t>
            </a:r>
            <a:r>
              <a:rPr lang="en-US" sz="3600" b="1" dirty="0">
                <a:ln>
                  <a:solidFill>
                    <a:sysClr val="windowText" lastClr="000000"/>
                  </a:solidFill>
                </a:ln>
                <a:solidFill>
                  <a:srgbClr val="008080"/>
                </a:solidFill>
                <a:effectLst>
                  <a:glow rad="88900">
                    <a:srgbClr val="FFFF00"/>
                  </a:glow>
                </a:effectLst>
                <a:latin typeface="Comic Sans MS" pitchFamily="66" charset="0"/>
              </a:rPr>
              <a:t>is to be held </a:t>
            </a:r>
            <a:br>
              <a:rPr lang="en-US" sz="3600" b="1" dirty="0">
                <a:ln>
                  <a:solidFill>
                    <a:sysClr val="windowText" lastClr="000000"/>
                  </a:solidFill>
                </a:ln>
                <a:solidFill>
                  <a:srgbClr val="008080"/>
                </a:solidFill>
                <a:effectLst>
                  <a:glow rad="88900">
                    <a:srgbClr val="FFFF00"/>
                  </a:glow>
                </a:effectLst>
                <a:latin typeface="Comic Sans MS" pitchFamily="66" charset="0"/>
              </a:rPr>
            </a:br>
            <a:r>
              <a:rPr lang="en-US" sz="3600" b="1" dirty="0">
                <a:ln>
                  <a:solidFill>
                    <a:sysClr val="windowText" lastClr="000000"/>
                  </a:solidFill>
                </a:ln>
                <a:solidFill>
                  <a:srgbClr val="008080"/>
                </a:solidFill>
                <a:effectLst>
                  <a:glow rad="88900">
                    <a:srgbClr val="FFFF00"/>
                  </a:glow>
                </a:effectLst>
                <a:latin typeface="Comic Sans MS" pitchFamily="66" charset="0"/>
              </a:rPr>
              <a:t>accountable </a:t>
            </a:r>
            <a:r>
              <a:rPr lang="en-US" sz="3600" b="1" u="sng" dirty="0">
                <a:ln>
                  <a:solidFill>
                    <a:sysClr val="windowText" lastClr="000000"/>
                  </a:solidFill>
                </a:ln>
                <a:solidFill>
                  <a:srgbClr val="008080"/>
                </a:solidFill>
                <a:effectLst>
                  <a:glow rad="88900">
                    <a:srgbClr val="FFFF00"/>
                  </a:glow>
                </a:effectLst>
                <a:latin typeface="Comic Sans MS" pitchFamily="66" charset="0"/>
              </a:rPr>
              <a:t>for actions taken</a:t>
            </a:r>
            <a:r>
              <a:rPr lang="en-US" sz="3600" b="1" dirty="0">
                <a:ln>
                  <a:solidFill>
                    <a:sysClr val="windowText" lastClr="000000"/>
                  </a:solidFill>
                </a:ln>
                <a:solidFill>
                  <a:srgbClr val="008080"/>
                </a:solidFill>
                <a:effectLst>
                  <a:glow rad="88900">
                    <a:srgbClr val="FFFF00"/>
                  </a:glow>
                </a:effectLst>
                <a:latin typeface="Comic Sans MS" pitchFamily="66" charset="0"/>
              </a:rPr>
              <a:t>. </a:t>
            </a:r>
          </a:p>
        </p:txBody>
      </p:sp>
      <p:grpSp>
        <p:nvGrpSpPr>
          <p:cNvPr id="9" name="Group 8"/>
          <p:cNvGrpSpPr/>
          <p:nvPr/>
        </p:nvGrpSpPr>
        <p:grpSpPr>
          <a:xfrm>
            <a:off x="9088441" y="434265"/>
            <a:ext cx="1908630" cy="1024590"/>
            <a:chOff x="4968420" y="2423822"/>
            <a:chExt cx="1908630" cy="1024590"/>
          </a:xfrm>
        </p:grpSpPr>
        <p:pic>
          <p:nvPicPr>
            <p:cNvPr id="10" name="Picture 9"/>
            <p:cNvPicPr>
              <a:picLocks noChangeAspect="1"/>
            </p:cNvPicPr>
            <p:nvPr/>
          </p:nvPicPr>
          <p:blipFill>
            <a:blip r:embed="rId2">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6096000" y="2495912"/>
              <a:ext cx="781050" cy="952500"/>
            </a:xfrm>
            <a:prstGeom prst="rect">
              <a:avLst/>
            </a:prstGeom>
            <a:ln>
              <a:noFill/>
            </a:ln>
          </p:spPr>
        </p:pic>
        <p:pic>
          <p:nvPicPr>
            <p:cNvPr id="11" name="Picture 10"/>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5584031" y="2423822"/>
              <a:ext cx="571500" cy="952500"/>
            </a:xfrm>
            <a:prstGeom prst="rect">
              <a:avLst/>
            </a:prstGeom>
          </p:spPr>
        </p:pic>
        <p:pic>
          <p:nvPicPr>
            <p:cNvPr id="12" name="Picture 11"/>
            <p:cNvPicPr>
              <a:picLocks noChangeAspect="1"/>
            </p:cNvPicPr>
            <p:nvPr/>
          </p:nvPicPr>
          <p:blipFill>
            <a:blip r:embed="rId4">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4968420" y="2487112"/>
              <a:ext cx="581025" cy="952500"/>
            </a:xfrm>
            <a:prstGeom prst="rect">
              <a:avLst/>
            </a:prstGeom>
          </p:spPr>
        </p:pic>
      </p:grpSp>
    </p:spTree>
    <p:extLst>
      <p:ext uri="{BB962C8B-B14F-4D97-AF65-F5344CB8AC3E}">
        <p14:creationId xmlns:p14="http://schemas.microsoft.com/office/powerpoint/2010/main" val="244136883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arn(inVertical)">
                                      <p:cBhvr>
                                        <p:cTn id="7" dur="10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1000"/>
                                        <p:tgtEl>
                                          <p:spTgt spid="8">
                                            <p:txEl>
                                              <p:pRg st="1" end="1"/>
                                            </p:txEl>
                                          </p:spTgt>
                                        </p:tgtEl>
                                      </p:cBhvr>
                                    </p:animEffect>
                                    <p:anim calcmode="lin" valueType="num">
                                      <p:cBhvr>
                                        <p:cTn id="13"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anim calcmode="lin" valueType="num">
                                      <p:cBhvr>
                                        <p:cTn id="19" dur="750" fill="hold"/>
                                        <p:tgtEl>
                                          <p:spTgt spid="8">
                                            <p:txEl>
                                              <p:pRg st="2" end="2"/>
                                            </p:txEl>
                                          </p:spTgt>
                                        </p:tgtEl>
                                        <p:attrNameLst>
                                          <p:attrName>ppt_w</p:attrName>
                                        </p:attrNameLst>
                                      </p:cBhvr>
                                      <p:tavLst>
                                        <p:tav tm="0">
                                          <p:val>
                                            <p:fltVal val="0"/>
                                          </p:val>
                                        </p:tav>
                                        <p:tav tm="100000">
                                          <p:val>
                                            <p:strVal val="#ppt_w"/>
                                          </p:val>
                                        </p:tav>
                                      </p:tavLst>
                                    </p:anim>
                                    <p:anim calcmode="lin" valueType="num">
                                      <p:cBhvr>
                                        <p:cTn id="20" dur="750" fill="hold"/>
                                        <p:tgtEl>
                                          <p:spTgt spid="8">
                                            <p:txEl>
                                              <p:pRg st="2" end="2"/>
                                            </p:txEl>
                                          </p:spTgt>
                                        </p:tgtEl>
                                        <p:attrNameLst>
                                          <p:attrName>ppt_h</p:attrName>
                                        </p:attrNameLst>
                                      </p:cBhvr>
                                      <p:tavLst>
                                        <p:tav tm="0">
                                          <p:val>
                                            <p:fltVal val="0"/>
                                          </p:val>
                                        </p:tav>
                                        <p:tav tm="100000">
                                          <p:val>
                                            <p:strVal val="#ppt_h"/>
                                          </p:val>
                                        </p:tav>
                                      </p:tavLst>
                                    </p:anim>
                                    <p:animEffect transition="in" filter="fade">
                                      <p:cBhvr>
                                        <p:cTn id="21" dur="75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184657" y="3517640"/>
            <a:ext cx="5011998" cy="1656324"/>
          </a:xfrm>
          <a:prstGeom prst="rect">
            <a:avLst/>
          </a:prstGeom>
          <a:ln w="38100">
            <a:solidFill>
              <a:schemeClr val="bg1">
                <a:lumMod val="50000"/>
                <a:lumOff val="50000"/>
              </a:schemeClr>
            </a:solidFill>
          </a:ln>
        </p:spPr>
      </p:pic>
      <p:sp>
        <p:nvSpPr>
          <p:cNvPr id="5" name="Rectangle 4"/>
          <p:cNvSpPr/>
          <p:nvPr/>
        </p:nvSpPr>
        <p:spPr>
          <a:xfrm>
            <a:off x="6029325" y="1485899"/>
            <a:ext cx="5036780" cy="7627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extrusionH="57150">
              <a:bevelT w="38100" h="38100"/>
            </a:sp3d>
          </a:bodyPr>
          <a:lstStyle/>
          <a:p>
            <a:pPr algn="ctr"/>
            <a:r>
              <a:rPr lang="en-CA" sz="4800" b="1" dirty="0" err="1">
                <a:solidFill>
                  <a:srgbClr val="FF6600"/>
                </a:solidFill>
              </a:rPr>
              <a:t>Shema</a:t>
            </a:r>
            <a:r>
              <a:rPr lang="en-CA" sz="4800" b="1" dirty="0">
                <a:solidFill>
                  <a:srgbClr val="FF6600"/>
                </a:solidFill>
              </a:rPr>
              <a:t>/</a:t>
            </a:r>
            <a:r>
              <a:rPr lang="en-CA" sz="4800" b="1" dirty="0" err="1">
                <a:solidFill>
                  <a:srgbClr val="FF6600"/>
                </a:solidFill>
              </a:rPr>
              <a:t>Shama</a:t>
            </a:r>
            <a:r>
              <a:rPr lang="en-CA" sz="3600" dirty="0">
                <a:solidFill>
                  <a:srgbClr val="FF6600"/>
                </a:solidFill>
              </a:rPr>
              <a:t> </a:t>
            </a:r>
          </a:p>
        </p:txBody>
      </p:sp>
      <p:pic>
        <p:nvPicPr>
          <p:cNvPr id="7" name="Picture 6"/>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53474" y="187199"/>
            <a:ext cx="4642257" cy="6483601"/>
          </a:xfrm>
          <a:prstGeom prst="rect">
            <a:avLst/>
          </a:prstGeom>
          <a:ln w="38100">
            <a:solidFill>
              <a:schemeClr val="bg1">
                <a:lumMod val="50000"/>
                <a:lumOff val="50000"/>
              </a:schemeClr>
            </a:solidFill>
          </a:ln>
        </p:spPr>
      </p:pic>
      <p:cxnSp>
        <p:nvCxnSpPr>
          <p:cNvPr id="3" name="Straight Connector 2"/>
          <p:cNvCxnSpPr/>
          <p:nvPr/>
        </p:nvCxnSpPr>
        <p:spPr>
          <a:xfrm>
            <a:off x="1688841" y="2752531"/>
            <a:ext cx="2556588" cy="83975"/>
          </a:xfrm>
          <a:prstGeom prst="line">
            <a:avLst/>
          </a:prstGeom>
          <a:ln w="38100">
            <a:solidFill>
              <a:srgbClr val="008080"/>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3312367" y="3498980"/>
            <a:ext cx="1240970" cy="18660"/>
          </a:xfrm>
          <a:prstGeom prst="line">
            <a:avLst/>
          </a:prstGeom>
          <a:ln w="38100">
            <a:solidFill>
              <a:srgbClr val="008080"/>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3778898" y="4506685"/>
            <a:ext cx="1530220" cy="0"/>
          </a:xfrm>
          <a:prstGeom prst="line">
            <a:avLst/>
          </a:prstGeom>
          <a:ln w="38100">
            <a:solidFill>
              <a:srgbClr val="008080"/>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1038808" y="4842588"/>
            <a:ext cx="1312506" cy="12440"/>
          </a:xfrm>
          <a:prstGeom prst="line">
            <a:avLst/>
          </a:prstGeom>
          <a:ln w="38100">
            <a:solidFill>
              <a:srgbClr val="FF0000"/>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3174602" y="3825551"/>
            <a:ext cx="1240970" cy="18660"/>
          </a:xfrm>
          <a:prstGeom prst="line">
            <a:avLst/>
          </a:prstGeom>
          <a:ln w="38100">
            <a:solidFill>
              <a:srgbClr val="FF0000"/>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sp>
        <p:nvSpPr>
          <p:cNvPr id="17" name="Pentagon 16"/>
          <p:cNvSpPr/>
          <p:nvPr/>
        </p:nvSpPr>
        <p:spPr>
          <a:xfrm>
            <a:off x="6029324" y="187199"/>
            <a:ext cx="5575235" cy="1251094"/>
          </a:xfrm>
          <a:prstGeom prst="homePlate">
            <a:avLst/>
          </a:prstGeom>
          <a:solidFill>
            <a:schemeClr val="accent2">
              <a:lumMod val="40000"/>
              <a:lumOff val="60000"/>
            </a:schemeClr>
          </a:solidFill>
          <a:ln w="38100">
            <a:solidFill>
              <a:schemeClr val="accent4">
                <a:lumMod val="50000"/>
              </a:schemeClr>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spcAft>
                <a:spcPts val="600"/>
              </a:spcAft>
              <a:buClr>
                <a:srgbClr val="008000"/>
              </a:buClr>
            </a:pPr>
            <a:r>
              <a:rPr lang="en-US" sz="3200" b="1" dirty="0">
                <a:ln>
                  <a:solidFill>
                    <a:sysClr val="windowText" lastClr="000000"/>
                  </a:solidFill>
                </a:ln>
                <a:solidFill>
                  <a:srgbClr val="7030A0"/>
                </a:solidFill>
                <a:latin typeface="Comic Sans MS" panose="030F0702030302020204" pitchFamily="66" charset="0"/>
                <a:ea typeface="Times New Roman" panose="02020603050405020304" pitchFamily="18" charset="0"/>
                <a:cs typeface="Times New Roman" panose="02020603050405020304" pitchFamily="18" charset="0"/>
              </a:rPr>
              <a:t>Etymological Dictionary </a:t>
            </a:r>
            <a:br>
              <a:rPr lang="en-US" sz="3200" b="1" dirty="0">
                <a:ln>
                  <a:solidFill>
                    <a:sysClr val="windowText" lastClr="000000"/>
                  </a:solidFill>
                </a:ln>
                <a:solidFill>
                  <a:srgbClr val="7030A0"/>
                </a:solidFill>
                <a:latin typeface="Comic Sans MS" panose="030F0702030302020204" pitchFamily="66" charset="0"/>
                <a:ea typeface="Times New Roman" panose="02020603050405020304" pitchFamily="18" charset="0"/>
                <a:cs typeface="Times New Roman" panose="02020603050405020304" pitchFamily="18" charset="0"/>
              </a:rPr>
            </a:br>
            <a:r>
              <a:rPr lang="en-US" sz="3200" b="1" dirty="0">
                <a:ln>
                  <a:solidFill>
                    <a:sysClr val="windowText" lastClr="000000"/>
                  </a:solidFill>
                </a:ln>
                <a:solidFill>
                  <a:srgbClr val="7030A0"/>
                </a:solidFill>
                <a:latin typeface="Comic Sans MS" panose="030F0702030302020204" pitchFamily="66" charset="0"/>
                <a:ea typeface="Times New Roman" panose="02020603050405020304" pitchFamily="18" charset="0"/>
                <a:cs typeface="Times New Roman" panose="02020603050405020304" pitchFamily="18" charset="0"/>
              </a:rPr>
              <a:t>of the Hebrew</a:t>
            </a:r>
            <a:endParaRPr lang="en-CA" sz="4400" dirty="0">
              <a:solidFill>
                <a:srgbClr val="7030A0"/>
              </a:solidFill>
              <a:latin typeface="Comic Sans MS" panose="030F0702030302020204" pitchFamily="66" charset="0"/>
              <a:ea typeface="Times New Roman" panose="02020603050405020304" pitchFamily="18" charset="0"/>
              <a:cs typeface="Times New Roman" panose="02020603050405020304" pitchFamily="18" charset="0"/>
            </a:endParaRPr>
          </a:p>
        </p:txBody>
      </p:sp>
      <p:sp>
        <p:nvSpPr>
          <p:cNvPr id="18" name="Slide Number Placeholder 1"/>
          <p:cNvSpPr txBox="1">
            <a:spLocks/>
          </p:cNvSpPr>
          <p:nvPr/>
        </p:nvSpPr>
        <p:spPr>
          <a:xfrm>
            <a:off x="11338949" y="6383482"/>
            <a:ext cx="771089" cy="365125"/>
          </a:xfrm>
          <a:prstGeom prst="rect">
            <a:avLst/>
          </a:prstGeom>
        </p:spPr>
        <p:txBody>
          <a:bodyPr vert="horz" lIns="91440" tIns="45720" rIns="91440" bIns="45720" rtlCol="0" anchor="t"/>
          <a:lstStyle>
            <a:defPPr>
              <a:defRPr lang="en-US"/>
            </a:defPPr>
            <a:lvl1pPr marL="0" algn="r" defTabSz="457200" rtl="0" eaLnBrk="1" latinLnBrk="0" hangingPunct="1">
              <a:defRPr sz="105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b="1" smtClean="0">
                <a:solidFill>
                  <a:schemeClr val="accent2">
                    <a:lumMod val="20000"/>
                    <a:lumOff val="80000"/>
                  </a:schemeClr>
                </a:solidFill>
              </a:rPr>
              <a:pPr/>
              <a:t>37</a:t>
            </a:fld>
            <a:endParaRPr lang="en-US" b="1" dirty="0">
              <a:solidFill>
                <a:schemeClr val="accent2">
                  <a:lumMod val="20000"/>
                  <a:lumOff val="80000"/>
                </a:schemeClr>
              </a:solidFill>
            </a:endParaRPr>
          </a:p>
        </p:txBody>
      </p:sp>
      <p:grpSp>
        <p:nvGrpSpPr>
          <p:cNvPr id="23" name="Group 22"/>
          <p:cNvGrpSpPr/>
          <p:nvPr/>
        </p:nvGrpSpPr>
        <p:grpSpPr>
          <a:xfrm>
            <a:off x="7593400" y="2324211"/>
            <a:ext cx="1908630" cy="1024590"/>
            <a:chOff x="4968420" y="2423822"/>
            <a:chExt cx="1908630" cy="1024590"/>
          </a:xfrm>
          <a:effectLst>
            <a:glow rad="228600">
              <a:schemeClr val="tx1">
                <a:alpha val="40000"/>
              </a:schemeClr>
            </a:glow>
          </a:effectLst>
        </p:grpSpPr>
        <p:pic>
          <p:nvPicPr>
            <p:cNvPr id="24" name="Picture 23"/>
            <p:cNvPicPr>
              <a:picLocks noChangeAspect="1"/>
            </p:cNvPicPr>
            <p:nvPr/>
          </p:nvPicPr>
          <p:blipFill>
            <a:blip r:embed="rId4">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6096000" y="2495912"/>
              <a:ext cx="781050" cy="952500"/>
            </a:xfrm>
            <a:prstGeom prst="rect">
              <a:avLst/>
            </a:prstGeom>
            <a:ln>
              <a:noFill/>
            </a:ln>
          </p:spPr>
        </p:pic>
        <p:pic>
          <p:nvPicPr>
            <p:cNvPr id="25" name="Picture 24"/>
            <p:cNvPicPr>
              <a:picLocks noChangeAspect="1"/>
            </p:cNvPicPr>
            <p:nvPr/>
          </p:nvPicPr>
          <p:blipFill>
            <a:blip r:embed="rId5">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5584031" y="2423822"/>
              <a:ext cx="571500" cy="952500"/>
            </a:xfrm>
            <a:prstGeom prst="rect">
              <a:avLst/>
            </a:prstGeom>
          </p:spPr>
        </p:pic>
        <p:pic>
          <p:nvPicPr>
            <p:cNvPr id="26" name="Picture 25"/>
            <p:cNvPicPr>
              <a:picLocks noChangeAspect="1"/>
            </p:cNvPicPr>
            <p:nvPr/>
          </p:nvPicPr>
          <p:blipFill>
            <a:blip r:embed="rId6">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4968420" y="2487112"/>
              <a:ext cx="581025" cy="952500"/>
            </a:xfrm>
            <a:prstGeom prst="rect">
              <a:avLst/>
            </a:prstGeom>
          </p:spPr>
        </p:pic>
      </p:grpSp>
    </p:spTree>
    <p:extLst>
      <p:ext uri="{BB962C8B-B14F-4D97-AF65-F5344CB8AC3E}">
        <p14:creationId xmlns:p14="http://schemas.microsoft.com/office/powerpoint/2010/main" val="98700328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gradFill flip="none" rotWithShape="1">
          <a:gsLst>
            <a:gs pos="13000">
              <a:schemeClr val="accent5">
                <a:lumMod val="40000"/>
                <a:lumOff val="60000"/>
              </a:schemeClr>
            </a:gs>
            <a:gs pos="30000">
              <a:schemeClr val="accent2">
                <a:lumMod val="60000"/>
                <a:lumOff val="40000"/>
              </a:schemeClr>
            </a:gs>
            <a:gs pos="87000">
              <a:schemeClr val="accent4">
                <a:lumMod val="20000"/>
                <a:lumOff val="80000"/>
              </a:schemeClr>
            </a:gs>
          </a:gsLst>
          <a:lin ang="5400000" scaled="1"/>
          <a:tileRect/>
        </a:gradFill>
        <a:effectLst/>
      </p:bgPr>
    </p:bg>
    <p:spTree>
      <p:nvGrpSpPr>
        <p:cNvPr id="1" name=""/>
        <p:cNvGrpSpPr/>
        <p:nvPr/>
      </p:nvGrpSpPr>
      <p:grpSpPr>
        <a:xfrm>
          <a:off x="0" y="0"/>
          <a:ext cx="0" cy="0"/>
          <a:chOff x="0" y="0"/>
          <a:chExt cx="0" cy="0"/>
        </a:xfrm>
      </p:grpSpPr>
      <p:sp>
        <p:nvSpPr>
          <p:cNvPr id="6" name="Slide Number Placeholder 1"/>
          <p:cNvSpPr>
            <a:spLocks noGrp="1"/>
          </p:cNvSpPr>
          <p:nvPr>
            <p:ph type="sldNum" sz="quarter" idx="12"/>
          </p:nvPr>
        </p:nvSpPr>
        <p:spPr>
          <a:xfrm>
            <a:off x="11495314" y="6333222"/>
            <a:ext cx="595082" cy="365125"/>
          </a:xfrm>
          <a:ln>
            <a:noFill/>
          </a:ln>
        </p:spPr>
        <p:txBody>
          <a:bodyPr/>
          <a:lstStyle/>
          <a:p>
            <a:fld id="{F9EA9ADF-BF16-47CA-967F-74531E511AEB}" type="slidenum">
              <a:rPr lang="en-US" sz="1200" smtClean="0">
                <a:ln>
                  <a:solidFill>
                    <a:srgbClr val="002060"/>
                  </a:solidFill>
                </a:ln>
                <a:solidFill>
                  <a:srgbClr val="0070C0"/>
                </a:solidFill>
              </a:rPr>
              <a:t>38</a:t>
            </a:fld>
            <a:endParaRPr lang="en-US" dirty="0">
              <a:ln>
                <a:solidFill>
                  <a:srgbClr val="002060"/>
                </a:solidFill>
              </a:ln>
              <a:solidFill>
                <a:srgbClr val="0070C0"/>
              </a:solidFill>
            </a:endParaRPr>
          </a:p>
        </p:txBody>
      </p:sp>
      <p:sp>
        <p:nvSpPr>
          <p:cNvPr id="7" name="Pentagon 6"/>
          <p:cNvSpPr/>
          <p:nvPr/>
        </p:nvSpPr>
        <p:spPr>
          <a:xfrm>
            <a:off x="882877" y="282880"/>
            <a:ext cx="7979910" cy="1040082"/>
          </a:xfrm>
          <a:prstGeom prst="homePlate">
            <a:avLst/>
          </a:prstGeom>
          <a:solidFill>
            <a:schemeClr val="accent2">
              <a:lumMod val="40000"/>
              <a:lumOff val="60000"/>
            </a:schemeClr>
          </a:solidFill>
          <a:ln w="38100">
            <a:solidFill>
              <a:schemeClr val="accent4">
                <a:lumMod val="50000"/>
              </a:schemeClr>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spcAft>
                <a:spcPts val="600"/>
              </a:spcAft>
              <a:buClr>
                <a:srgbClr val="008000"/>
              </a:buClr>
            </a:pPr>
            <a:r>
              <a:rPr lang="en-US" sz="4000" b="1" dirty="0">
                <a:ln>
                  <a:solidFill>
                    <a:sysClr val="windowText" lastClr="000000"/>
                  </a:solidFill>
                </a:ln>
                <a:solidFill>
                  <a:srgbClr val="7030A0"/>
                </a:solidFill>
                <a:latin typeface="Comic Sans MS" panose="030F0702030302020204" pitchFamily="66" charset="0"/>
                <a:ea typeface="Times New Roman" panose="02020603050405020304" pitchFamily="18" charset="0"/>
                <a:cs typeface="Times New Roman" panose="02020603050405020304" pitchFamily="18" charset="0"/>
              </a:rPr>
              <a:t>The </a:t>
            </a:r>
            <a:r>
              <a:rPr lang="en-US" sz="4000" b="1" dirty="0" err="1">
                <a:ln>
                  <a:solidFill>
                    <a:sysClr val="windowText" lastClr="000000"/>
                  </a:solidFill>
                </a:ln>
                <a:solidFill>
                  <a:srgbClr val="7030A0"/>
                </a:solidFill>
                <a:latin typeface="Comic Sans MS" panose="030F0702030302020204" pitchFamily="66" charset="0"/>
                <a:ea typeface="Times New Roman" panose="02020603050405020304" pitchFamily="18" charset="0"/>
                <a:cs typeface="Times New Roman" panose="02020603050405020304" pitchFamily="18" charset="0"/>
              </a:rPr>
              <a:t>Shema</a:t>
            </a:r>
            <a:r>
              <a:rPr lang="en-US" sz="4000" b="1" dirty="0">
                <a:ln>
                  <a:solidFill>
                    <a:sysClr val="windowText" lastClr="000000"/>
                  </a:solidFill>
                </a:ln>
                <a:solidFill>
                  <a:srgbClr val="7030A0"/>
                </a:solidFill>
                <a:latin typeface="Comic Sans MS" panose="030F0702030302020204" pitchFamily="66" charset="0"/>
                <a:ea typeface="Times New Roman" panose="02020603050405020304" pitchFamily="18" charset="0"/>
                <a:cs typeface="Times New Roman" panose="02020603050405020304" pitchFamily="18" charset="0"/>
              </a:rPr>
              <a:t>/</a:t>
            </a:r>
            <a:r>
              <a:rPr lang="en-US" sz="4000" b="1" dirty="0" err="1">
                <a:ln>
                  <a:solidFill>
                    <a:sysClr val="windowText" lastClr="000000"/>
                  </a:solidFill>
                </a:ln>
                <a:solidFill>
                  <a:srgbClr val="7030A0"/>
                </a:solidFill>
                <a:latin typeface="Comic Sans MS" panose="030F0702030302020204" pitchFamily="66" charset="0"/>
                <a:ea typeface="Times New Roman" panose="02020603050405020304" pitchFamily="18" charset="0"/>
                <a:cs typeface="Times New Roman" panose="02020603050405020304" pitchFamily="18" charset="0"/>
              </a:rPr>
              <a:t>shama</a:t>
            </a:r>
            <a:r>
              <a:rPr lang="en-US" sz="4000" b="1" dirty="0">
                <a:ln>
                  <a:solidFill>
                    <a:sysClr val="windowText" lastClr="000000"/>
                  </a:solidFill>
                </a:ln>
                <a:solidFill>
                  <a:srgbClr val="7030A0"/>
                </a:solidFill>
                <a:latin typeface="Comic Sans MS" panose="030F0702030302020204" pitchFamily="66" charset="0"/>
                <a:ea typeface="Times New Roman" panose="02020603050405020304" pitchFamily="18" charset="0"/>
                <a:cs typeface="Times New Roman" panose="02020603050405020304" pitchFamily="18" charset="0"/>
              </a:rPr>
              <a:t> of </a:t>
            </a:r>
            <a:r>
              <a:rPr lang="en-US" sz="4000" b="1" dirty="0">
                <a:ln>
                  <a:solidFill>
                    <a:sysClr val="windowText" lastClr="000000"/>
                  </a:solidFill>
                </a:ln>
                <a:solidFill>
                  <a:srgbClr val="0000CC"/>
                </a:solidFill>
                <a:latin typeface="Comic Sans MS" panose="030F0702030302020204" pitchFamily="66" charset="0"/>
                <a:ea typeface="Times New Roman" panose="02020603050405020304" pitchFamily="18" charset="0"/>
                <a:cs typeface="Times New Roman" panose="02020603050405020304" pitchFamily="18" charset="0"/>
              </a:rPr>
              <a:t>Yahuah</a:t>
            </a:r>
            <a:endParaRPr lang="en-CA" sz="5400" dirty="0">
              <a:solidFill>
                <a:srgbClr val="0000CC"/>
              </a:solidFill>
              <a:latin typeface="Comic Sans MS" panose="030F0702030302020204" pitchFamily="66" charset="0"/>
              <a:ea typeface="Times New Roman" panose="02020603050405020304" pitchFamily="18" charset="0"/>
              <a:cs typeface="Times New Roman" panose="02020603050405020304" pitchFamily="18" charset="0"/>
            </a:endParaRPr>
          </a:p>
        </p:txBody>
      </p:sp>
      <p:sp>
        <p:nvSpPr>
          <p:cNvPr id="5" name="Rectangle 4"/>
          <p:cNvSpPr/>
          <p:nvPr/>
        </p:nvSpPr>
        <p:spPr>
          <a:xfrm>
            <a:off x="954157" y="1468704"/>
            <a:ext cx="11081902" cy="5078313"/>
          </a:xfrm>
          <a:prstGeom prst="rect">
            <a:avLst/>
          </a:prstGeom>
        </p:spPr>
        <p:txBody>
          <a:bodyPr wrap="square">
            <a:spAutoFit/>
          </a:bodyPr>
          <a:lstStyle/>
          <a:p>
            <a:r>
              <a:rPr lang="en-US" sz="2800" b="1" dirty="0">
                <a:solidFill>
                  <a:srgbClr val="002060"/>
                </a:solidFill>
              </a:rPr>
              <a:t>Deut 6:4-9</a:t>
            </a:r>
          </a:p>
          <a:p>
            <a:endParaRPr lang="en-US" dirty="0">
              <a:solidFill>
                <a:srgbClr val="002060"/>
              </a:solidFill>
            </a:endParaRPr>
          </a:p>
          <a:p>
            <a:r>
              <a:rPr lang="en-US" sz="2000" b="1" dirty="0">
                <a:solidFill>
                  <a:srgbClr val="002060"/>
                </a:solidFill>
              </a:rPr>
              <a:t>4</a:t>
            </a:r>
            <a:r>
              <a:rPr lang="en-US" sz="2000" dirty="0">
                <a:solidFill>
                  <a:srgbClr val="002060"/>
                </a:solidFill>
              </a:rPr>
              <a:t> Hear, O Israel:  </a:t>
            </a:r>
            <a:r>
              <a:rPr lang="en-US" sz="2000" b="1" dirty="0">
                <a:solidFill>
                  <a:srgbClr val="0000CC"/>
                </a:solidFill>
              </a:rPr>
              <a:t>Yahuah</a:t>
            </a:r>
            <a:r>
              <a:rPr lang="en-US" sz="2000" dirty="0">
                <a:solidFill>
                  <a:srgbClr val="002060"/>
                </a:solidFill>
              </a:rPr>
              <a:t> our Elohim, </a:t>
            </a:r>
            <a:r>
              <a:rPr lang="en-US" sz="2000" b="1" dirty="0">
                <a:solidFill>
                  <a:srgbClr val="0000CC"/>
                </a:solidFill>
              </a:rPr>
              <a:t>Yahuah</a:t>
            </a:r>
            <a:r>
              <a:rPr lang="en-US" sz="2000" dirty="0">
                <a:solidFill>
                  <a:srgbClr val="002060"/>
                </a:solidFill>
              </a:rPr>
              <a:t> is one!</a:t>
            </a:r>
          </a:p>
          <a:p>
            <a:endParaRPr lang="en-US" sz="2000" dirty="0">
              <a:solidFill>
                <a:srgbClr val="002060"/>
              </a:solidFill>
            </a:endParaRPr>
          </a:p>
          <a:p>
            <a:r>
              <a:rPr lang="en-US" sz="2000" b="1" dirty="0">
                <a:solidFill>
                  <a:srgbClr val="002060"/>
                </a:solidFill>
              </a:rPr>
              <a:t>5</a:t>
            </a:r>
            <a:r>
              <a:rPr lang="en-US" sz="2000" dirty="0">
                <a:solidFill>
                  <a:srgbClr val="002060"/>
                </a:solidFill>
              </a:rPr>
              <a:t> And you shall love </a:t>
            </a:r>
            <a:r>
              <a:rPr lang="en-US" sz="2000" b="1" dirty="0">
                <a:solidFill>
                  <a:srgbClr val="0000CC"/>
                </a:solidFill>
              </a:rPr>
              <a:t>Yahuah</a:t>
            </a:r>
            <a:r>
              <a:rPr lang="en-US" sz="2000" dirty="0">
                <a:solidFill>
                  <a:srgbClr val="002060"/>
                </a:solidFill>
              </a:rPr>
              <a:t> your Elohim with all your heart, and with all your being, </a:t>
            </a:r>
            <a:br>
              <a:rPr lang="en-US" sz="2000" dirty="0">
                <a:solidFill>
                  <a:srgbClr val="002060"/>
                </a:solidFill>
              </a:rPr>
            </a:br>
            <a:r>
              <a:rPr lang="en-US" sz="2000" dirty="0">
                <a:solidFill>
                  <a:srgbClr val="002060"/>
                </a:solidFill>
              </a:rPr>
              <a:t>   and with all your might.</a:t>
            </a:r>
          </a:p>
          <a:p>
            <a:endParaRPr lang="en-US" sz="2000" dirty="0">
              <a:solidFill>
                <a:srgbClr val="002060"/>
              </a:solidFill>
            </a:endParaRPr>
          </a:p>
          <a:p>
            <a:r>
              <a:rPr lang="en-US" sz="2000" b="1" dirty="0">
                <a:solidFill>
                  <a:srgbClr val="002060"/>
                </a:solidFill>
              </a:rPr>
              <a:t>6</a:t>
            </a:r>
            <a:r>
              <a:rPr lang="en-US" sz="2000" dirty="0">
                <a:solidFill>
                  <a:srgbClr val="002060"/>
                </a:solidFill>
              </a:rPr>
              <a:t> And these Words which I am commanding you today shall be in your heart,</a:t>
            </a:r>
          </a:p>
          <a:p>
            <a:endParaRPr lang="en-US" sz="2000" dirty="0">
              <a:solidFill>
                <a:srgbClr val="002060"/>
              </a:solidFill>
            </a:endParaRPr>
          </a:p>
          <a:p>
            <a:r>
              <a:rPr lang="en-US" sz="2000" b="1" dirty="0">
                <a:solidFill>
                  <a:srgbClr val="002060"/>
                </a:solidFill>
              </a:rPr>
              <a:t>7</a:t>
            </a:r>
            <a:r>
              <a:rPr lang="en-US" sz="2000" dirty="0">
                <a:solidFill>
                  <a:srgbClr val="002060"/>
                </a:solidFill>
              </a:rPr>
              <a:t> and you shall impress them upon your children, and shall speak of them when you sit in your house, </a:t>
            </a:r>
            <a:br>
              <a:rPr lang="en-US" sz="2000" dirty="0">
                <a:solidFill>
                  <a:srgbClr val="002060"/>
                </a:solidFill>
              </a:rPr>
            </a:br>
            <a:r>
              <a:rPr lang="en-US" sz="2000" dirty="0">
                <a:solidFill>
                  <a:srgbClr val="002060"/>
                </a:solidFill>
              </a:rPr>
              <a:t>   and when you walk by the way, and when you lie down, and when you rise up,</a:t>
            </a:r>
          </a:p>
          <a:p>
            <a:endParaRPr lang="en-US" sz="2000" dirty="0">
              <a:solidFill>
                <a:srgbClr val="002060"/>
              </a:solidFill>
            </a:endParaRPr>
          </a:p>
          <a:p>
            <a:r>
              <a:rPr lang="en-US" sz="2000" b="1" dirty="0">
                <a:solidFill>
                  <a:srgbClr val="002060"/>
                </a:solidFill>
              </a:rPr>
              <a:t>8</a:t>
            </a:r>
            <a:r>
              <a:rPr lang="en-US" sz="2000" dirty="0">
                <a:solidFill>
                  <a:srgbClr val="002060"/>
                </a:solidFill>
              </a:rPr>
              <a:t> and shall bind them as a sign on your hand, and they shall be as frontlets between your eyes.  </a:t>
            </a:r>
          </a:p>
          <a:p>
            <a:endParaRPr lang="en-US" sz="2000" dirty="0">
              <a:solidFill>
                <a:srgbClr val="002060"/>
              </a:solidFill>
            </a:endParaRPr>
          </a:p>
          <a:p>
            <a:r>
              <a:rPr lang="en-US" sz="2000" b="1" dirty="0">
                <a:solidFill>
                  <a:srgbClr val="002060"/>
                </a:solidFill>
              </a:rPr>
              <a:t>9</a:t>
            </a:r>
            <a:r>
              <a:rPr lang="en-US" sz="2000" dirty="0">
                <a:solidFill>
                  <a:srgbClr val="002060"/>
                </a:solidFill>
              </a:rPr>
              <a:t> And you shall write them on the doorposts of your house and on your gates. </a:t>
            </a:r>
            <a:endParaRPr lang="en-US" i="1" dirty="0">
              <a:solidFill>
                <a:srgbClr val="002060"/>
              </a:solidFill>
            </a:endParaRPr>
          </a:p>
          <a:p>
            <a:endParaRPr lang="en-US" dirty="0">
              <a:solidFill>
                <a:srgbClr val="002060"/>
              </a:solidFill>
            </a:endParaRPr>
          </a:p>
        </p:txBody>
      </p:sp>
      <p:grpSp>
        <p:nvGrpSpPr>
          <p:cNvPr id="9" name="Group 8"/>
          <p:cNvGrpSpPr/>
          <p:nvPr/>
        </p:nvGrpSpPr>
        <p:grpSpPr>
          <a:xfrm>
            <a:off x="9209095" y="336135"/>
            <a:ext cx="1908630" cy="1024590"/>
            <a:chOff x="4968420" y="2423822"/>
            <a:chExt cx="1908630" cy="1024590"/>
          </a:xfrm>
        </p:grpSpPr>
        <p:pic>
          <p:nvPicPr>
            <p:cNvPr id="10" name="Picture 9"/>
            <p:cNvPicPr>
              <a:picLocks noChangeAspect="1"/>
            </p:cNvPicPr>
            <p:nvPr/>
          </p:nvPicPr>
          <p:blipFill>
            <a:blip r:embed="rId2">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6096000" y="2495912"/>
              <a:ext cx="781050" cy="952500"/>
            </a:xfrm>
            <a:prstGeom prst="rect">
              <a:avLst/>
            </a:prstGeom>
            <a:ln>
              <a:noFill/>
            </a:ln>
          </p:spPr>
        </p:pic>
        <p:pic>
          <p:nvPicPr>
            <p:cNvPr id="11" name="Picture 10"/>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5584031" y="2423822"/>
              <a:ext cx="571500" cy="952500"/>
            </a:xfrm>
            <a:prstGeom prst="rect">
              <a:avLst/>
            </a:prstGeom>
          </p:spPr>
        </p:pic>
        <p:pic>
          <p:nvPicPr>
            <p:cNvPr id="12" name="Picture 11"/>
            <p:cNvPicPr>
              <a:picLocks noChangeAspect="1"/>
            </p:cNvPicPr>
            <p:nvPr/>
          </p:nvPicPr>
          <p:blipFill>
            <a:blip r:embed="rId4">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4968420" y="2487112"/>
              <a:ext cx="581025" cy="952500"/>
            </a:xfrm>
            <a:prstGeom prst="rect">
              <a:avLst/>
            </a:prstGeom>
          </p:spPr>
        </p:pic>
      </p:grpSp>
    </p:spTree>
    <p:extLst>
      <p:ext uri="{BB962C8B-B14F-4D97-AF65-F5344CB8AC3E}">
        <p14:creationId xmlns:p14="http://schemas.microsoft.com/office/powerpoint/2010/main" val="397415104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gradFill flip="none" rotWithShape="1">
          <a:gsLst>
            <a:gs pos="13000">
              <a:schemeClr val="accent5">
                <a:lumMod val="40000"/>
                <a:lumOff val="60000"/>
              </a:schemeClr>
            </a:gs>
            <a:gs pos="30000">
              <a:schemeClr val="accent2">
                <a:lumMod val="60000"/>
                <a:lumOff val="40000"/>
              </a:schemeClr>
            </a:gs>
            <a:gs pos="87000">
              <a:schemeClr val="accent4">
                <a:lumMod val="20000"/>
                <a:lumOff val="80000"/>
              </a:schemeClr>
            </a:gs>
          </a:gsLst>
          <a:lin ang="5400000" scaled="1"/>
          <a:tileRect/>
        </a:gradFill>
        <a:effectLst/>
      </p:bgPr>
    </p:bg>
    <p:spTree>
      <p:nvGrpSpPr>
        <p:cNvPr id="1" name=""/>
        <p:cNvGrpSpPr/>
        <p:nvPr/>
      </p:nvGrpSpPr>
      <p:grpSpPr>
        <a:xfrm>
          <a:off x="0" y="0"/>
          <a:ext cx="0" cy="0"/>
          <a:chOff x="0" y="0"/>
          <a:chExt cx="0" cy="0"/>
        </a:xfrm>
      </p:grpSpPr>
      <p:sp>
        <p:nvSpPr>
          <p:cNvPr id="6" name="Slide Number Placeholder 1"/>
          <p:cNvSpPr>
            <a:spLocks noGrp="1"/>
          </p:cNvSpPr>
          <p:nvPr>
            <p:ph type="sldNum" sz="quarter" idx="12"/>
          </p:nvPr>
        </p:nvSpPr>
        <p:spPr>
          <a:xfrm>
            <a:off x="11495314" y="6333222"/>
            <a:ext cx="595082" cy="365125"/>
          </a:xfrm>
          <a:ln>
            <a:noFill/>
          </a:ln>
        </p:spPr>
        <p:txBody>
          <a:bodyPr/>
          <a:lstStyle/>
          <a:p>
            <a:fld id="{F9EA9ADF-BF16-47CA-967F-74531E511AEB}" type="slidenum">
              <a:rPr lang="en-US" sz="1200" smtClean="0">
                <a:ln>
                  <a:solidFill>
                    <a:srgbClr val="002060"/>
                  </a:solidFill>
                </a:ln>
                <a:solidFill>
                  <a:srgbClr val="0070C0"/>
                </a:solidFill>
              </a:rPr>
              <a:t>39</a:t>
            </a:fld>
            <a:endParaRPr lang="en-US" dirty="0">
              <a:ln>
                <a:solidFill>
                  <a:srgbClr val="002060"/>
                </a:solidFill>
              </a:ln>
              <a:solidFill>
                <a:srgbClr val="0070C0"/>
              </a:solidFill>
            </a:endParaRPr>
          </a:p>
        </p:txBody>
      </p:sp>
      <p:sp>
        <p:nvSpPr>
          <p:cNvPr id="7" name="Pentagon 6"/>
          <p:cNvSpPr/>
          <p:nvPr/>
        </p:nvSpPr>
        <p:spPr>
          <a:xfrm>
            <a:off x="882877" y="136966"/>
            <a:ext cx="7979910" cy="1453940"/>
          </a:xfrm>
          <a:prstGeom prst="homePlate">
            <a:avLst/>
          </a:prstGeom>
          <a:solidFill>
            <a:schemeClr val="accent2">
              <a:lumMod val="40000"/>
              <a:lumOff val="60000"/>
            </a:schemeClr>
          </a:solidFill>
          <a:ln w="38100">
            <a:solidFill>
              <a:schemeClr val="accent4">
                <a:lumMod val="50000"/>
              </a:schemeClr>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spcAft>
                <a:spcPts val="600"/>
              </a:spcAft>
              <a:buClr>
                <a:srgbClr val="008000"/>
              </a:buClr>
            </a:pPr>
            <a:r>
              <a:rPr lang="en-US" sz="4000" b="1" dirty="0" err="1">
                <a:ln>
                  <a:solidFill>
                    <a:sysClr val="windowText" lastClr="000000"/>
                  </a:solidFill>
                </a:ln>
                <a:solidFill>
                  <a:srgbClr val="7030A0"/>
                </a:solidFill>
                <a:latin typeface="Comic Sans MS" panose="030F0702030302020204" pitchFamily="66" charset="0"/>
                <a:ea typeface="Times New Roman" panose="02020603050405020304" pitchFamily="18" charset="0"/>
                <a:cs typeface="Times New Roman" panose="02020603050405020304" pitchFamily="18" charset="0"/>
              </a:rPr>
              <a:t>Shema</a:t>
            </a:r>
            <a:r>
              <a:rPr lang="en-US" sz="4000" b="1" dirty="0">
                <a:ln>
                  <a:solidFill>
                    <a:sysClr val="windowText" lastClr="000000"/>
                  </a:solidFill>
                </a:ln>
                <a:solidFill>
                  <a:srgbClr val="7030A0"/>
                </a:solidFill>
                <a:latin typeface="Comic Sans MS" panose="030F0702030302020204" pitchFamily="66" charset="0"/>
                <a:ea typeface="Times New Roman" panose="02020603050405020304" pitchFamily="18" charset="0"/>
                <a:cs typeface="Times New Roman" panose="02020603050405020304" pitchFamily="18" charset="0"/>
              </a:rPr>
              <a:t>/</a:t>
            </a:r>
            <a:r>
              <a:rPr lang="en-US" sz="4000" b="1" dirty="0" err="1">
                <a:ln>
                  <a:solidFill>
                    <a:sysClr val="windowText" lastClr="000000"/>
                  </a:solidFill>
                </a:ln>
                <a:solidFill>
                  <a:srgbClr val="7030A0"/>
                </a:solidFill>
                <a:latin typeface="Comic Sans MS" panose="030F0702030302020204" pitchFamily="66" charset="0"/>
                <a:ea typeface="Times New Roman" panose="02020603050405020304" pitchFamily="18" charset="0"/>
                <a:cs typeface="Times New Roman" panose="02020603050405020304" pitchFamily="18" charset="0"/>
              </a:rPr>
              <a:t>shama</a:t>
            </a:r>
            <a:r>
              <a:rPr lang="en-US" sz="4000" b="1" dirty="0">
                <a:ln>
                  <a:solidFill>
                    <a:sysClr val="windowText" lastClr="000000"/>
                  </a:solidFill>
                </a:ln>
                <a:solidFill>
                  <a:srgbClr val="7030A0"/>
                </a:solidFill>
                <a:latin typeface="Comic Sans MS" panose="030F0702030302020204" pitchFamily="66" charset="0"/>
                <a:ea typeface="Times New Roman" panose="02020603050405020304" pitchFamily="18" charset="0"/>
                <a:cs typeface="Times New Roman" panose="02020603050405020304" pitchFamily="18" charset="0"/>
              </a:rPr>
              <a:t> = Blessings </a:t>
            </a:r>
            <a:br>
              <a:rPr lang="en-US" sz="4000" b="1" dirty="0">
                <a:ln>
                  <a:solidFill>
                    <a:sysClr val="windowText" lastClr="000000"/>
                  </a:solidFill>
                </a:ln>
                <a:solidFill>
                  <a:srgbClr val="7030A0"/>
                </a:solidFill>
                <a:latin typeface="Comic Sans MS" panose="030F0702030302020204" pitchFamily="66" charset="0"/>
                <a:ea typeface="Times New Roman" panose="02020603050405020304" pitchFamily="18" charset="0"/>
                <a:cs typeface="Times New Roman" panose="02020603050405020304" pitchFamily="18" charset="0"/>
              </a:rPr>
            </a:br>
            <a:r>
              <a:rPr lang="en-US" sz="4000" b="1" dirty="0">
                <a:ln>
                  <a:solidFill>
                    <a:sysClr val="windowText" lastClr="000000"/>
                  </a:solidFill>
                </a:ln>
                <a:solidFill>
                  <a:srgbClr val="7030A0"/>
                </a:solidFill>
                <a:latin typeface="Comic Sans MS" panose="030F0702030302020204" pitchFamily="66" charset="0"/>
                <a:ea typeface="Times New Roman" panose="02020603050405020304" pitchFamily="18" charset="0"/>
                <a:cs typeface="Times New Roman" panose="02020603050405020304" pitchFamily="18" charset="0"/>
              </a:rPr>
              <a:t>of Obedience</a:t>
            </a:r>
            <a:endParaRPr lang="en-CA" sz="5400" dirty="0">
              <a:solidFill>
                <a:srgbClr val="7030A0"/>
              </a:solidFill>
              <a:latin typeface="Comic Sans MS" panose="030F0702030302020204" pitchFamily="66" charset="0"/>
              <a:ea typeface="Times New Roman" panose="02020603050405020304" pitchFamily="18" charset="0"/>
              <a:cs typeface="Times New Roman" panose="02020603050405020304" pitchFamily="18" charset="0"/>
            </a:endParaRPr>
          </a:p>
        </p:txBody>
      </p:sp>
      <p:sp>
        <p:nvSpPr>
          <p:cNvPr id="5" name="Rectangle 4"/>
          <p:cNvSpPr/>
          <p:nvPr/>
        </p:nvSpPr>
        <p:spPr>
          <a:xfrm>
            <a:off x="882878" y="1693738"/>
            <a:ext cx="4447880" cy="5047536"/>
          </a:xfrm>
          <a:prstGeom prst="rect">
            <a:avLst/>
          </a:prstGeom>
        </p:spPr>
        <p:txBody>
          <a:bodyPr wrap="square">
            <a:spAutoFit/>
          </a:bodyPr>
          <a:lstStyle/>
          <a:p>
            <a:r>
              <a:rPr lang="en-US" sz="2800" b="1" dirty="0">
                <a:solidFill>
                  <a:srgbClr val="002060"/>
                </a:solidFill>
              </a:rPr>
              <a:t>Deut 11:13-21</a:t>
            </a:r>
          </a:p>
          <a:p>
            <a:endParaRPr lang="en-US" sz="1050" dirty="0">
              <a:solidFill>
                <a:srgbClr val="002060"/>
              </a:solidFill>
            </a:endParaRPr>
          </a:p>
          <a:p>
            <a:r>
              <a:rPr lang="en-US" b="1" dirty="0">
                <a:solidFill>
                  <a:srgbClr val="002060"/>
                </a:solidFill>
              </a:rPr>
              <a:t>13</a:t>
            </a:r>
            <a:r>
              <a:rPr lang="en-US" dirty="0">
                <a:solidFill>
                  <a:srgbClr val="002060"/>
                </a:solidFill>
              </a:rPr>
              <a:t> And it shall come to pass, if ye shall hearken diligently unto my commandments which I command you this day, to love </a:t>
            </a:r>
            <a:r>
              <a:rPr lang="en-US" b="1" dirty="0">
                <a:solidFill>
                  <a:srgbClr val="0000CC"/>
                </a:solidFill>
              </a:rPr>
              <a:t>Yahuah</a:t>
            </a:r>
            <a:r>
              <a:rPr lang="en-US" dirty="0">
                <a:solidFill>
                  <a:srgbClr val="002060"/>
                </a:solidFill>
              </a:rPr>
              <a:t> your Elohim, and to serve him with all your heart and with all your soul,</a:t>
            </a:r>
          </a:p>
          <a:p>
            <a:endParaRPr lang="en-US" sz="1050" dirty="0">
              <a:solidFill>
                <a:srgbClr val="002060"/>
              </a:solidFill>
            </a:endParaRPr>
          </a:p>
          <a:p>
            <a:r>
              <a:rPr lang="en-US" b="1" dirty="0">
                <a:solidFill>
                  <a:srgbClr val="002060"/>
                </a:solidFill>
              </a:rPr>
              <a:t>14</a:t>
            </a:r>
            <a:r>
              <a:rPr lang="en-US" dirty="0">
                <a:solidFill>
                  <a:srgbClr val="002060"/>
                </a:solidFill>
              </a:rPr>
              <a:t> That I will give you the rain of your land </a:t>
            </a:r>
            <a:br>
              <a:rPr lang="en-US" dirty="0">
                <a:solidFill>
                  <a:srgbClr val="002060"/>
                </a:solidFill>
              </a:rPr>
            </a:br>
            <a:r>
              <a:rPr lang="en-US" dirty="0">
                <a:solidFill>
                  <a:srgbClr val="002060"/>
                </a:solidFill>
              </a:rPr>
              <a:t>in his due season, the first rain and the latter rain, that thou </a:t>
            </a:r>
            <a:r>
              <a:rPr lang="en-US" dirty="0" err="1">
                <a:solidFill>
                  <a:srgbClr val="002060"/>
                </a:solidFill>
              </a:rPr>
              <a:t>mayest</a:t>
            </a:r>
            <a:r>
              <a:rPr lang="en-US" dirty="0">
                <a:solidFill>
                  <a:srgbClr val="002060"/>
                </a:solidFill>
              </a:rPr>
              <a:t> gather in thy corn, and thy wine, and thine oil.</a:t>
            </a:r>
          </a:p>
          <a:p>
            <a:endParaRPr lang="en-US" sz="1050" dirty="0">
              <a:solidFill>
                <a:srgbClr val="002060"/>
              </a:solidFill>
            </a:endParaRPr>
          </a:p>
          <a:p>
            <a:r>
              <a:rPr lang="en-US" b="1" dirty="0">
                <a:solidFill>
                  <a:srgbClr val="002060"/>
                </a:solidFill>
              </a:rPr>
              <a:t>15</a:t>
            </a:r>
            <a:r>
              <a:rPr lang="en-US" dirty="0">
                <a:solidFill>
                  <a:srgbClr val="002060"/>
                </a:solidFill>
              </a:rPr>
              <a:t> And I will send grass in thy fields for thy cattle, that thou </a:t>
            </a:r>
            <a:r>
              <a:rPr lang="en-US" dirty="0" err="1">
                <a:solidFill>
                  <a:srgbClr val="002060"/>
                </a:solidFill>
              </a:rPr>
              <a:t>mayest</a:t>
            </a:r>
            <a:r>
              <a:rPr lang="en-US" dirty="0">
                <a:solidFill>
                  <a:srgbClr val="002060"/>
                </a:solidFill>
              </a:rPr>
              <a:t> eat and be full.</a:t>
            </a:r>
          </a:p>
          <a:p>
            <a:endParaRPr lang="en-US" sz="1050" dirty="0">
              <a:solidFill>
                <a:srgbClr val="002060"/>
              </a:solidFill>
            </a:endParaRPr>
          </a:p>
          <a:p>
            <a:r>
              <a:rPr lang="en-US" b="1" dirty="0">
                <a:solidFill>
                  <a:srgbClr val="002060"/>
                </a:solidFill>
              </a:rPr>
              <a:t>16</a:t>
            </a:r>
            <a:r>
              <a:rPr lang="en-US" dirty="0">
                <a:solidFill>
                  <a:srgbClr val="002060"/>
                </a:solidFill>
              </a:rPr>
              <a:t> Take heed to [guard] yourselves, that your heart be not deceived, and ye turn aside, and serve other gods, and worship them;  </a:t>
            </a:r>
          </a:p>
        </p:txBody>
      </p:sp>
      <p:sp>
        <p:nvSpPr>
          <p:cNvPr id="10" name="Rectangle 9"/>
          <p:cNvSpPr/>
          <p:nvPr/>
        </p:nvSpPr>
        <p:spPr>
          <a:xfrm>
            <a:off x="5555395" y="1810474"/>
            <a:ext cx="6390171" cy="4893647"/>
          </a:xfrm>
          <a:prstGeom prst="rect">
            <a:avLst/>
          </a:prstGeom>
        </p:spPr>
        <p:txBody>
          <a:bodyPr wrap="square">
            <a:spAutoFit/>
          </a:bodyPr>
          <a:lstStyle/>
          <a:p>
            <a:r>
              <a:rPr lang="en-US" b="1" dirty="0">
                <a:solidFill>
                  <a:srgbClr val="002060"/>
                </a:solidFill>
              </a:rPr>
              <a:t>17</a:t>
            </a:r>
            <a:r>
              <a:rPr lang="en-US" dirty="0">
                <a:solidFill>
                  <a:srgbClr val="002060"/>
                </a:solidFill>
              </a:rPr>
              <a:t> And then </a:t>
            </a:r>
            <a:r>
              <a:rPr lang="en-US" b="1" dirty="0">
                <a:solidFill>
                  <a:srgbClr val="0000CC"/>
                </a:solidFill>
              </a:rPr>
              <a:t>Yahuah’s</a:t>
            </a:r>
            <a:r>
              <a:rPr lang="en-US" dirty="0">
                <a:solidFill>
                  <a:srgbClr val="002060"/>
                </a:solidFill>
              </a:rPr>
              <a:t> wrath be kindled against you, and he shut up the heaven, that there be no rain, and that the land yield not her fruit; and lest ye perish quickly from off the good land which </a:t>
            </a:r>
            <a:r>
              <a:rPr lang="en-US" b="1" dirty="0">
                <a:solidFill>
                  <a:srgbClr val="0000CC"/>
                </a:solidFill>
              </a:rPr>
              <a:t>Yahuah</a:t>
            </a:r>
            <a:r>
              <a:rPr lang="en-US" dirty="0">
                <a:solidFill>
                  <a:srgbClr val="002060"/>
                </a:solidFill>
              </a:rPr>
              <a:t> </a:t>
            </a:r>
            <a:r>
              <a:rPr lang="en-US" dirty="0" err="1">
                <a:solidFill>
                  <a:srgbClr val="002060"/>
                </a:solidFill>
              </a:rPr>
              <a:t>giveth</a:t>
            </a:r>
            <a:r>
              <a:rPr lang="en-US" dirty="0">
                <a:solidFill>
                  <a:srgbClr val="002060"/>
                </a:solidFill>
              </a:rPr>
              <a:t> you.</a:t>
            </a:r>
          </a:p>
          <a:p>
            <a:endParaRPr lang="en-US" sz="1050" dirty="0">
              <a:solidFill>
                <a:srgbClr val="002060"/>
              </a:solidFill>
            </a:endParaRPr>
          </a:p>
          <a:p>
            <a:r>
              <a:rPr lang="en-US" b="1" dirty="0">
                <a:solidFill>
                  <a:srgbClr val="002060"/>
                </a:solidFill>
              </a:rPr>
              <a:t>18</a:t>
            </a:r>
            <a:r>
              <a:rPr lang="en-US" dirty="0">
                <a:solidFill>
                  <a:srgbClr val="002060"/>
                </a:solidFill>
              </a:rPr>
              <a:t> Therefore shall ye lay up these my Words in your heart and in your soul, and bind them for a sign upon your hand, that they may be as frontlets between your eyes.</a:t>
            </a:r>
          </a:p>
          <a:p>
            <a:endParaRPr lang="en-US" sz="1050" dirty="0">
              <a:solidFill>
                <a:srgbClr val="002060"/>
              </a:solidFill>
            </a:endParaRPr>
          </a:p>
          <a:p>
            <a:r>
              <a:rPr lang="en-US" b="1" dirty="0">
                <a:solidFill>
                  <a:srgbClr val="002060"/>
                </a:solidFill>
              </a:rPr>
              <a:t>19</a:t>
            </a:r>
            <a:r>
              <a:rPr lang="en-US" dirty="0">
                <a:solidFill>
                  <a:srgbClr val="002060"/>
                </a:solidFill>
              </a:rPr>
              <a:t> And ye shall teach them your children, speaking of them when thou </a:t>
            </a:r>
            <a:r>
              <a:rPr lang="en-US" dirty="0" err="1">
                <a:solidFill>
                  <a:srgbClr val="002060"/>
                </a:solidFill>
              </a:rPr>
              <a:t>sittest</a:t>
            </a:r>
            <a:r>
              <a:rPr lang="en-US" dirty="0">
                <a:solidFill>
                  <a:srgbClr val="002060"/>
                </a:solidFill>
              </a:rPr>
              <a:t> in thine house, and when thou </a:t>
            </a:r>
            <a:r>
              <a:rPr lang="en-US" dirty="0" err="1">
                <a:solidFill>
                  <a:srgbClr val="002060"/>
                </a:solidFill>
              </a:rPr>
              <a:t>walkest</a:t>
            </a:r>
            <a:r>
              <a:rPr lang="en-US" dirty="0">
                <a:solidFill>
                  <a:srgbClr val="002060"/>
                </a:solidFill>
              </a:rPr>
              <a:t> by the way, when thou </a:t>
            </a:r>
            <a:r>
              <a:rPr lang="en-US" dirty="0" err="1">
                <a:solidFill>
                  <a:srgbClr val="002060"/>
                </a:solidFill>
              </a:rPr>
              <a:t>liest</a:t>
            </a:r>
            <a:r>
              <a:rPr lang="en-US" dirty="0">
                <a:solidFill>
                  <a:srgbClr val="002060"/>
                </a:solidFill>
              </a:rPr>
              <a:t> down, and when thou </a:t>
            </a:r>
            <a:r>
              <a:rPr lang="en-US" dirty="0" err="1">
                <a:solidFill>
                  <a:srgbClr val="002060"/>
                </a:solidFill>
              </a:rPr>
              <a:t>risest</a:t>
            </a:r>
            <a:r>
              <a:rPr lang="en-US" dirty="0">
                <a:solidFill>
                  <a:srgbClr val="002060"/>
                </a:solidFill>
              </a:rPr>
              <a:t> up.</a:t>
            </a:r>
          </a:p>
          <a:p>
            <a:endParaRPr lang="en-US" sz="1050" dirty="0">
              <a:solidFill>
                <a:srgbClr val="002060"/>
              </a:solidFill>
            </a:endParaRPr>
          </a:p>
          <a:p>
            <a:r>
              <a:rPr lang="en-US" b="1" dirty="0">
                <a:solidFill>
                  <a:srgbClr val="002060"/>
                </a:solidFill>
              </a:rPr>
              <a:t>20</a:t>
            </a:r>
            <a:r>
              <a:rPr lang="en-US" dirty="0">
                <a:solidFill>
                  <a:srgbClr val="002060"/>
                </a:solidFill>
              </a:rPr>
              <a:t> And thou shalt write them upon the door posts of thine house, and upon thy gates:</a:t>
            </a:r>
          </a:p>
          <a:p>
            <a:endParaRPr lang="en-US" sz="1050" dirty="0">
              <a:solidFill>
                <a:srgbClr val="002060"/>
              </a:solidFill>
            </a:endParaRPr>
          </a:p>
          <a:p>
            <a:r>
              <a:rPr lang="en-US" b="1" dirty="0">
                <a:solidFill>
                  <a:srgbClr val="002060"/>
                </a:solidFill>
              </a:rPr>
              <a:t>21</a:t>
            </a:r>
            <a:r>
              <a:rPr lang="en-US" dirty="0">
                <a:solidFill>
                  <a:srgbClr val="002060"/>
                </a:solidFill>
              </a:rPr>
              <a:t> That your days may be multiplied, and the days of your children, in the land which </a:t>
            </a:r>
            <a:r>
              <a:rPr lang="en-US" b="1" dirty="0">
                <a:solidFill>
                  <a:srgbClr val="0000CC"/>
                </a:solidFill>
              </a:rPr>
              <a:t>Yahuah</a:t>
            </a:r>
            <a:r>
              <a:rPr lang="en-US" dirty="0">
                <a:solidFill>
                  <a:srgbClr val="002060"/>
                </a:solidFill>
              </a:rPr>
              <a:t> </a:t>
            </a:r>
            <a:r>
              <a:rPr lang="en-US" dirty="0" err="1">
                <a:solidFill>
                  <a:srgbClr val="002060"/>
                </a:solidFill>
              </a:rPr>
              <a:t>sware</a:t>
            </a:r>
            <a:r>
              <a:rPr lang="en-US" dirty="0">
                <a:solidFill>
                  <a:srgbClr val="002060"/>
                </a:solidFill>
              </a:rPr>
              <a:t> unto your fathers to </a:t>
            </a:r>
            <a:br>
              <a:rPr lang="en-US" dirty="0">
                <a:solidFill>
                  <a:srgbClr val="002060"/>
                </a:solidFill>
              </a:rPr>
            </a:br>
            <a:r>
              <a:rPr lang="en-US" dirty="0">
                <a:solidFill>
                  <a:srgbClr val="002060"/>
                </a:solidFill>
              </a:rPr>
              <a:t>give them, as the days of heaven upon the earth.  </a:t>
            </a:r>
            <a:r>
              <a:rPr lang="en-US" sz="1400" i="1" dirty="0">
                <a:solidFill>
                  <a:srgbClr val="002060"/>
                </a:solidFill>
              </a:rPr>
              <a:t>KJV</a:t>
            </a:r>
            <a:endParaRPr lang="en-US" i="1" dirty="0">
              <a:solidFill>
                <a:srgbClr val="002060"/>
              </a:solidFill>
            </a:endParaRPr>
          </a:p>
        </p:txBody>
      </p:sp>
      <p:grpSp>
        <p:nvGrpSpPr>
          <p:cNvPr id="11" name="Group 10"/>
          <p:cNvGrpSpPr/>
          <p:nvPr/>
        </p:nvGrpSpPr>
        <p:grpSpPr>
          <a:xfrm>
            <a:off x="9088441" y="351641"/>
            <a:ext cx="1908630" cy="1024590"/>
            <a:chOff x="4968420" y="2423822"/>
            <a:chExt cx="1908630" cy="1024590"/>
          </a:xfrm>
        </p:grpSpPr>
        <p:pic>
          <p:nvPicPr>
            <p:cNvPr id="12" name="Picture 11"/>
            <p:cNvPicPr>
              <a:picLocks noChangeAspect="1"/>
            </p:cNvPicPr>
            <p:nvPr/>
          </p:nvPicPr>
          <p:blipFill>
            <a:blip r:embed="rId2">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6096000" y="2495912"/>
              <a:ext cx="781050" cy="952500"/>
            </a:xfrm>
            <a:prstGeom prst="rect">
              <a:avLst/>
            </a:prstGeom>
            <a:ln>
              <a:noFill/>
            </a:ln>
          </p:spPr>
        </p:pic>
        <p:pic>
          <p:nvPicPr>
            <p:cNvPr id="13" name="Picture 12"/>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5584031" y="2423822"/>
              <a:ext cx="571500" cy="952500"/>
            </a:xfrm>
            <a:prstGeom prst="rect">
              <a:avLst/>
            </a:prstGeom>
          </p:spPr>
        </p:pic>
        <p:pic>
          <p:nvPicPr>
            <p:cNvPr id="14" name="Picture 13"/>
            <p:cNvPicPr>
              <a:picLocks noChangeAspect="1"/>
            </p:cNvPicPr>
            <p:nvPr/>
          </p:nvPicPr>
          <p:blipFill>
            <a:blip r:embed="rId4">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4968420" y="2487112"/>
              <a:ext cx="581025" cy="952500"/>
            </a:xfrm>
            <a:prstGeom prst="rect">
              <a:avLst/>
            </a:prstGeom>
          </p:spPr>
        </p:pic>
      </p:grpSp>
    </p:spTree>
    <p:extLst>
      <p:ext uri="{BB962C8B-B14F-4D97-AF65-F5344CB8AC3E}">
        <p14:creationId xmlns:p14="http://schemas.microsoft.com/office/powerpoint/2010/main" val="316135903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69436" y="186720"/>
            <a:ext cx="10196511" cy="1478570"/>
          </a:xfrm>
        </p:spPr>
        <p:txBody>
          <a:bodyPr>
            <a:normAutofit/>
            <a:scene3d>
              <a:camera prst="orthographicFront"/>
              <a:lightRig rig="threePt" dir="t"/>
            </a:scene3d>
            <a:sp3d extrusionH="57150">
              <a:bevelT h="25400" prst="softRound"/>
            </a:sp3d>
          </a:bodyPr>
          <a:lstStyle/>
          <a:p>
            <a:r>
              <a:rPr lang="en-US" sz="5400" b="1" dirty="0">
                <a:ln>
                  <a:solidFill>
                    <a:schemeClr val="tx2"/>
                  </a:solidFill>
                </a:ln>
                <a:solidFill>
                  <a:schemeClr val="tx2">
                    <a:lumMod val="40000"/>
                    <a:lumOff val="60000"/>
                  </a:schemeClr>
                </a:solidFill>
              </a:rPr>
              <a:t>Why should we show our</a:t>
            </a:r>
          </a:p>
        </p:txBody>
      </p:sp>
      <p:sp>
        <p:nvSpPr>
          <p:cNvPr id="4" name="Content Placeholder 3"/>
          <p:cNvSpPr>
            <a:spLocks noGrp="1"/>
          </p:cNvSpPr>
          <p:nvPr>
            <p:ph sz="half" idx="2"/>
          </p:nvPr>
        </p:nvSpPr>
        <p:spPr>
          <a:xfrm>
            <a:off x="1028700" y="5087143"/>
            <a:ext cx="5647000" cy="1542257"/>
          </a:xfrm>
        </p:spPr>
        <p:txBody>
          <a:bodyPr>
            <a:normAutofit fontScale="92500"/>
            <a:scene3d>
              <a:camera prst="orthographicFront"/>
              <a:lightRig rig="threePt" dir="t"/>
            </a:scene3d>
            <a:sp3d extrusionH="57150">
              <a:bevelT w="38100" h="38100"/>
            </a:sp3d>
          </a:bodyPr>
          <a:lstStyle/>
          <a:p>
            <a:pPr marL="0" indent="0">
              <a:buNone/>
            </a:pPr>
            <a:r>
              <a:rPr lang="en-US" sz="3600" b="1" dirty="0">
                <a:solidFill>
                  <a:schemeClr val="tx2"/>
                </a:solidFill>
                <a:effectLst>
                  <a:glow rad="368300">
                    <a:schemeClr val="bg1">
                      <a:alpha val="61000"/>
                    </a:schemeClr>
                  </a:glow>
                </a:effectLst>
              </a:rPr>
              <a:t>Or, can we get away with disobedience once in a while?</a:t>
            </a:r>
            <a:endParaRPr lang="en-US" b="1" dirty="0">
              <a:effectLst>
                <a:glow rad="368300">
                  <a:schemeClr val="bg1">
                    <a:alpha val="61000"/>
                  </a:schemeClr>
                </a:glow>
              </a:effectLst>
            </a:endParaRPr>
          </a:p>
        </p:txBody>
      </p:sp>
      <p:sp>
        <p:nvSpPr>
          <p:cNvPr id="7" name="Title 1"/>
          <p:cNvSpPr txBox="1">
            <a:spLocks/>
          </p:cNvSpPr>
          <p:nvPr/>
        </p:nvSpPr>
        <p:spPr>
          <a:xfrm>
            <a:off x="0" y="3488718"/>
            <a:ext cx="12192000" cy="1478570"/>
          </a:xfrm>
          <a:prstGeom prst="rect">
            <a:avLst/>
          </a:prstGeom>
          <a:solidFill>
            <a:schemeClr val="bg2">
              <a:lumMod val="40000"/>
              <a:lumOff val="60000"/>
            </a:schemeClr>
          </a:solidFill>
          <a:ln w="38100">
            <a:solidFill>
              <a:schemeClr val="tx2">
                <a:lumMod val="60000"/>
                <a:lumOff val="40000"/>
              </a:schemeClr>
            </a:solidFill>
          </a:ln>
          <a:scene3d>
            <a:camera prst="orthographicFront"/>
            <a:lightRig rig="threePt" dir="t"/>
          </a:scene3d>
          <a:sp3d>
            <a:bevelT w="152400" h="50800" prst="softRound"/>
          </a:sp3d>
        </p:spPr>
        <p:txBody>
          <a:bodyPr vert="horz" lIns="91440" tIns="45720" rIns="91440" bIns="45720" rtlCol="0" anchor="ctr">
            <a:normAutofit fontScale="92500" lnSpcReduction="20000"/>
            <a:sp3d extrusionH="57150">
              <a:bevelT h="25400" prst="softRound"/>
            </a:sp3d>
          </a:bodyPr>
          <a:lst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a:lstStyle>
          <a:p>
            <a:pPr algn="ctr"/>
            <a:r>
              <a:rPr lang="en-US" sz="5400" b="1" dirty="0">
                <a:ln w="28575">
                  <a:solidFill>
                    <a:srgbClr val="002060"/>
                  </a:solidFill>
                </a:ln>
                <a:solidFill>
                  <a:schemeClr val="tx2">
                    <a:lumMod val="40000"/>
                    <a:lumOff val="60000"/>
                  </a:schemeClr>
                </a:solidFill>
              </a:rPr>
              <a:t>To the </a:t>
            </a:r>
            <a:r>
              <a:rPr lang="en-US" sz="6500" b="1" dirty="0">
                <a:ln w="28575">
                  <a:solidFill>
                    <a:srgbClr val="002060"/>
                  </a:solidFill>
                </a:ln>
                <a:solidFill>
                  <a:schemeClr val="tx2">
                    <a:lumMod val="40000"/>
                    <a:lumOff val="60000"/>
                  </a:schemeClr>
                </a:solidFill>
              </a:rPr>
              <a:t>w</a:t>
            </a:r>
            <a:r>
              <a:rPr lang="en-US" sz="5400" b="1" dirty="0">
                <a:ln w="28575">
                  <a:solidFill>
                    <a:srgbClr val="002060"/>
                  </a:solidFill>
                </a:ln>
                <a:solidFill>
                  <a:schemeClr val="tx2">
                    <a:lumMod val="40000"/>
                    <a:lumOff val="60000"/>
                  </a:schemeClr>
                </a:solidFill>
              </a:rPr>
              <a:t>ord of our </a:t>
            </a:r>
            <a:r>
              <a:rPr lang="en-US" sz="5400" b="1" dirty="0">
                <a:ln w="28575">
                  <a:solidFill>
                    <a:srgbClr val="002060"/>
                  </a:solidFill>
                </a:ln>
                <a:solidFill>
                  <a:schemeClr val="tx2">
                    <a:lumMod val="60000"/>
                    <a:lumOff val="40000"/>
                  </a:schemeClr>
                </a:solidFill>
              </a:rPr>
              <a:t>one true </a:t>
            </a:r>
            <a:r>
              <a:rPr lang="en-US" sz="6500" b="1" dirty="0">
                <a:ln w="28575">
                  <a:solidFill>
                    <a:srgbClr val="002060"/>
                  </a:solidFill>
                </a:ln>
                <a:solidFill>
                  <a:schemeClr val="tx2">
                    <a:lumMod val="60000"/>
                    <a:lumOff val="40000"/>
                  </a:schemeClr>
                </a:solidFill>
              </a:rPr>
              <a:t>c</a:t>
            </a:r>
            <a:r>
              <a:rPr lang="en-US" sz="5400" b="1" dirty="0">
                <a:ln w="28575">
                  <a:solidFill>
                    <a:srgbClr val="002060"/>
                  </a:solidFill>
                </a:ln>
                <a:solidFill>
                  <a:schemeClr val="tx2">
                    <a:lumMod val="60000"/>
                    <a:lumOff val="40000"/>
                  </a:schemeClr>
                </a:solidFill>
              </a:rPr>
              <a:t>reator</a:t>
            </a:r>
            <a:r>
              <a:rPr lang="en-US" sz="5400" b="1" dirty="0">
                <a:ln w="28575">
                  <a:solidFill>
                    <a:srgbClr val="002060"/>
                  </a:solidFill>
                </a:ln>
                <a:solidFill>
                  <a:schemeClr val="tx2">
                    <a:lumMod val="40000"/>
                    <a:lumOff val="60000"/>
                  </a:schemeClr>
                </a:solidFill>
              </a:rPr>
              <a:t> ~ “</a:t>
            </a:r>
            <a:r>
              <a:rPr lang="en-US" sz="5800" b="1" dirty="0">
                <a:ln w="28575">
                  <a:solidFill>
                    <a:srgbClr val="002060"/>
                  </a:solidFill>
                </a:ln>
                <a:solidFill>
                  <a:schemeClr val="tx2">
                    <a:lumMod val="60000"/>
                    <a:lumOff val="40000"/>
                  </a:schemeClr>
                </a:solidFill>
              </a:rPr>
              <a:t>Y</a:t>
            </a:r>
            <a:r>
              <a:rPr lang="en-US" sz="5400" b="1" dirty="0">
                <a:ln w="28575">
                  <a:solidFill>
                    <a:srgbClr val="002060"/>
                  </a:solidFill>
                </a:ln>
                <a:solidFill>
                  <a:schemeClr val="tx2">
                    <a:lumMod val="60000"/>
                    <a:lumOff val="40000"/>
                  </a:schemeClr>
                </a:solidFill>
              </a:rPr>
              <a:t>ahuah</a:t>
            </a:r>
            <a:r>
              <a:rPr lang="en-US" sz="5400" b="1" dirty="0">
                <a:ln w="28575">
                  <a:solidFill>
                    <a:srgbClr val="002060"/>
                  </a:solidFill>
                </a:ln>
                <a:solidFill>
                  <a:schemeClr val="tx2">
                    <a:lumMod val="40000"/>
                    <a:lumOff val="60000"/>
                  </a:schemeClr>
                </a:solidFill>
              </a:rPr>
              <a:t>” our </a:t>
            </a:r>
            <a:r>
              <a:rPr lang="en-US" sz="5800" b="1" dirty="0">
                <a:ln w="28575">
                  <a:solidFill>
                    <a:srgbClr val="002060"/>
                  </a:solidFill>
                </a:ln>
                <a:solidFill>
                  <a:schemeClr val="tx2">
                    <a:lumMod val="60000"/>
                    <a:lumOff val="40000"/>
                  </a:schemeClr>
                </a:solidFill>
              </a:rPr>
              <a:t>E</a:t>
            </a:r>
            <a:r>
              <a:rPr lang="en-US" sz="5400" b="1" dirty="0">
                <a:ln w="28575">
                  <a:solidFill>
                    <a:srgbClr val="002060"/>
                  </a:solidFill>
                </a:ln>
                <a:solidFill>
                  <a:schemeClr val="tx2">
                    <a:lumMod val="60000"/>
                    <a:lumOff val="40000"/>
                  </a:schemeClr>
                </a:solidFill>
              </a:rPr>
              <a:t>lohim</a:t>
            </a:r>
            <a:r>
              <a:rPr lang="en-US" sz="7100" b="1" dirty="0">
                <a:ln w="28575">
                  <a:solidFill>
                    <a:srgbClr val="002060"/>
                  </a:solidFill>
                </a:ln>
                <a:solidFill>
                  <a:schemeClr val="tx2">
                    <a:lumMod val="40000"/>
                    <a:lumOff val="60000"/>
                  </a:schemeClr>
                </a:solidFill>
              </a:rPr>
              <a:t>?</a:t>
            </a:r>
            <a:endParaRPr lang="en-US" sz="5400" b="1" dirty="0">
              <a:ln w="28575">
                <a:solidFill>
                  <a:srgbClr val="002060"/>
                </a:solidFill>
              </a:ln>
              <a:solidFill>
                <a:schemeClr val="tx2">
                  <a:lumMod val="40000"/>
                  <a:lumOff val="60000"/>
                </a:schemeClr>
              </a:solidFill>
            </a:endParaRPr>
          </a:p>
        </p:txBody>
      </p:sp>
      <p:pic>
        <p:nvPicPr>
          <p:cNvPr id="13315" name="Picture 3" descr="C:\Users\Rae\Desktop\Obedience - Todd\Art - Obedience\obedience color men.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9855" r="94203"/>
                    </a14:imgEffect>
                  </a14:imgLayer>
                </a14:imgProps>
              </a:ext>
              <a:ext uri="{28A0092B-C50C-407E-A947-70E740481C1C}">
                <a14:useLocalDpi xmlns:a14="http://schemas.microsoft.com/office/drawing/2010/main"/>
              </a:ext>
            </a:extLst>
          </a:blip>
          <a:srcRect/>
          <a:stretch>
            <a:fillRect/>
          </a:stretch>
        </p:blipFill>
        <p:spPr bwMode="auto">
          <a:xfrm flipH="1">
            <a:off x="5700832" y="3822699"/>
            <a:ext cx="4754300" cy="3313603"/>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pic>
        <p:nvPicPr>
          <p:cNvPr id="9" name="Picture 4" descr="C:\Users\Rae\Desktop\BLUE FACE 1 CLEAR.png"/>
          <p:cNvPicPr>
            <a:picLocks noChangeAspect="1" noChangeArrowheads="1"/>
          </p:cNvPicPr>
          <p:nvPr/>
        </p:nvPicPr>
        <p:blipFill>
          <a:blip r:embed="rId5" cstate="email">
            <a:extLst>
              <a:ext uri="{BEBA8EAE-BF5A-486C-A8C5-ECC9F3942E4B}">
                <a14:imgProps xmlns:a14="http://schemas.microsoft.com/office/drawing/2010/main">
                  <a14:imgLayer r:embed="rId6">
                    <a14:imgEffect>
                      <a14:saturation sat="66000"/>
                    </a14:imgEffect>
                  </a14:imgLayer>
                </a14:imgProps>
              </a:ext>
              <a:ext uri="{28A0092B-C50C-407E-A947-70E740481C1C}">
                <a14:useLocalDpi xmlns:a14="http://schemas.microsoft.com/office/drawing/2010/main"/>
              </a:ext>
            </a:extLst>
          </a:blip>
          <a:srcRect/>
          <a:stretch>
            <a:fillRect/>
          </a:stretch>
        </p:blipFill>
        <p:spPr bwMode="auto">
          <a:xfrm>
            <a:off x="9776649" y="4801995"/>
            <a:ext cx="1860550" cy="1828800"/>
          </a:xfrm>
          <a:prstGeom prst="rect">
            <a:avLst/>
          </a:prstGeom>
          <a:noFill/>
          <a:extLst>
            <a:ext uri="{909E8E84-426E-40DD-AFC4-6F175D3DCCD1}">
              <a14:hiddenFill xmlns:a14="http://schemas.microsoft.com/office/drawing/2010/main">
                <a:solidFill>
                  <a:srgbClr val="FFFFFF"/>
                </a:solidFill>
              </a14:hiddenFill>
            </a:ext>
          </a:extLst>
        </p:spPr>
      </p:pic>
      <p:sp>
        <p:nvSpPr>
          <p:cNvPr id="8" name="Slide Number Placeholder 1"/>
          <p:cNvSpPr txBox="1">
            <a:spLocks/>
          </p:cNvSpPr>
          <p:nvPr/>
        </p:nvSpPr>
        <p:spPr>
          <a:xfrm>
            <a:off x="9238344" y="6317570"/>
            <a:ext cx="2844800" cy="365125"/>
          </a:xfrm>
          <a:prstGeom prst="rect">
            <a:avLst/>
          </a:prstGeom>
          <a:ln>
            <a:noFill/>
          </a:ln>
        </p:spPr>
        <p:txBody>
          <a:bodyPr vert="horz" lIns="91440" tIns="45720" rIns="91440" bIns="45720" rtlCol="0" anchor="ctr"/>
          <a:lstStyle>
            <a:defPPr>
              <a:defRPr lang="en-US"/>
            </a:defPPr>
            <a:lvl1pPr marL="0" algn="r" defTabSz="457200" rtl="0" eaLnBrk="1" latinLnBrk="0" hangingPunct="1">
              <a:defRPr sz="105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9EA9ADF-BF16-47CA-967F-74531E511AEB}" type="slidenum">
              <a:rPr lang="en-US" sz="1200" b="1" smtClean="0">
                <a:ln w="1905"/>
                <a:solidFill>
                  <a:schemeClr val="bg1"/>
                </a:solidFill>
                <a:effectLst>
                  <a:innerShdw blurRad="69850" dist="43180" dir="5400000">
                    <a:srgbClr val="000000">
                      <a:alpha val="65000"/>
                    </a:srgbClr>
                  </a:innerShdw>
                </a:effectLst>
              </a:rPr>
              <a:pPr/>
              <a:t>4</a:t>
            </a:fld>
            <a:endParaRPr lang="en-US" b="1" dirty="0">
              <a:ln w="1905"/>
              <a:solidFill>
                <a:schemeClr val="bg1"/>
              </a:solidFill>
              <a:effectLst>
                <a:innerShdw blurRad="69850" dist="43180" dir="5400000">
                  <a:srgbClr val="000000">
                    <a:alpha val="65000"/>
                  </a:srgbClr>
                </a:innerShdw>
              </a:effectLst>
            </a:endParaRPr>
          </a:p>
        </p:txBody>
      </p:sp>
    </p:spTree>
    <p:extLst>
      <p:ext uri="{BB962C8B-B14F-4D97-AF65-F5344CB8AC3E}">
        <p14:creationId xmlns:p14="http://schemas.microsoft.com/office/powerpoint/2010/main" val="179366377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gradFill flip="none" rotWithShape="1">
          <a:gsLst>
            <a:gs pos="13000">
              <a:schemeClr val="accent5">
                <a:lumMod val="40000"/>
                <a:lumOff val="60000"/>
              </a:schemeClr>
            </a:gs>
            <a:gs pos="30000">
              <a:schemeClr val="accent2">
                <a:lumMod val="60000"/>
                <a:lumOff val="40000"/>
              </a:schemeClr>
            </a:gs>
            <a:gs pos="87000">
              <a:schemeClr val="accent4">
                <a:lumMod val="20000"/>
                <a:lumOff val="80000"/>
              </a:schemeClr>
            </a:gs>
          </a:gsLst>
          <a:lin ang="5400000" scaled="1"/>
          <a:tileRect/>
        </a:gradFill>
        <a:effectLst/>
      </p:bgPr>
    </p:bg>
    <p:spTree>
      <p:nvGrpSpPr>
        <p:cNvPr id="1" name=""/>
        <p:cNvGrpSpPr/>
        <p:nvPr/>
      </p:nvGrpSpPr>
      <p:grpSpPr>
        <a:xfrm>
          <a:off x="0" y="0"/>
          <a:ext cx="0" cy="0"/>
          <a:chOff x="0" y="0"/>
          <a:chExt cx="0" cy="0"/>
        </a:xfrm>
      </p:grpSpPr>
      <p:sp>
        <p:nvSpPr>
          <p:cNvPr id="6" name="Slide Number Placeholder 1"/>
          <p:cNvSpPr>
            <a:spLocks noGrp="1"/>
          </p:cNvSpPr>
          <p:nvPr>
            <p:ph type="sldNum" sz="quarter" idx="12"/>
          </p:nvPr>
        </p:nvSpPr>
        <p:spPr>
          <a:xfrm>
            <a:off x="11495314" y="6333222"/>
            <a:ext cx="595082" cy="365125"/>
          </a:xfrm>
          <a:ln>
            <a:noFill/>
          </a:ln>
        </p:spPr>
        <p:txBody>
          <a:bodyPr/>
          <a:lstStyle/>
          <a:p>
            <a:fld id="{F9EA9ADF-BF16-47CA-967F-74531E511AEB}" type="slidenum">
              <a:rPr lang="en-US" sz="1200" smtClean="0">
                <a:ln>
                  <a:solidFill>
                    <a:srgbClr val="002060"/>
                  </a:solidFill>
                </a:ln>
                <a:solidFill>
                  <a:srgbClr val="0070C0"/>
                </a:solidFill>
              </a:rPr>
              <a:t>40</a:t>
            </a:fld>
            <a:endParaRPr lang="en-US" dirty="0">
              <a:ln>
                <a:solidFill>
                  <a:srgbClr val="002060"/>
                </a:solidFill>
              </a:ln>
              <a:solidFill>
                <a:srgbClr val="0070C0"/>
              </a:solidFill>
            </a:endParaRPr>
          </a:p>
        </p:txBody>
      </p:sp>
      <p:sp>
        <p:nvSpPr>
          <p:cNvPr id="7" name="Pentagon 6"/>
          <p:cNvSpPr/>
          <p:nvPr/>
        </p:nvSpPr>
        <p:spPr>
          <a:xfrm>
            <a:off x="882877" y="282880"/>
            <a:ext cx="7979910" cy="1453940"/>
          </a:xfrm>
          <a:prstGeom prst="homePlate">
            <a:avLst/>
          </a:prstGeom>
          <a:solidFill>
            <a:schemeClr val="accent2">
              <a:lumMod val="40000"/>
              <a:lumOff val="60000"/>
            </a:schemeClr>
          </a:solidFill>
          <a:ln w="38100">
            <a:solidFill>
              <a:schemeClr val="accent4">
                <a:lumMod val="50000"/>
              </a:schemeClr>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spcAft>
                <a:spcPts val="600"/>
              </a:spcAft>
              <a:buClr>
                <a:srgbClr val="008000"/>
              </a:buClr>
            </a:pPr>
            <a:r>
              <a:rPr lang="en-US" sz="4000" b="1" dirty="0">
                <a:ln>
                  <a:solidFill>
                    <a:sysClr val="windowText" lastClr="000000"/>
                  </a:solidFill>
                </a:ln>
                <a:solidFill>
                  <a:srgbClr val="7030A0"/>
                </a:solidFill>
                <a:latin typeface="Comic Sans MS" panose="030F0702030302020204" pitchFamily="66" charset="0"/>
                <a:ea typeface="Times New Roman" panose="02020603050405020304" pitchFamily="18" charset="0"/>
                <a:cs typeface="Times New Roman" panose="02020603050405020304" pitchFamily="18" charset="0"/>
              </a:rPr>
              <a:t>And just in case Israel </a:t>
            </a:r>
            <a:br>
              <a:rPr lang="en-US" sz="4000" b="1" dirty="0">
                <a:ln>
                  <a:solidFill>
                    <a:sysClr val="windowText" lastClr="000000"/>
                  </a:solidFill>
                </a:ln>
                <a:solidFill>
                  <a:srgbClr val="7030A0"/>
                </a:solidFill>
                <a:latin typeface="Comic Sans MS" panose="030F0702030302020204" pitchFamily="66" charset="0"/>
                <a:ea typeface="Times New Roman" panose="02020603050405020304" pitchFamily="18" charset="0"/>
                <a:cs typeface="Times New Roman" panose="02020603050405020304" pitchFamily="18" charset="0"/>
              </a:rPr>
            </a:br>
            <a:r>
              <a:rPr lang="en-US" sz="4000" b="1" dirty="0">
                <a:ln>
                  <a:solidFill>
                    <a:sysClr val="windowText" lastClr="000000"/>
                  </a:solidFill>
                </a:ln>
                <a:solidFill>
                  <a:srgbClr val="7030A0"/>
                </a:solidFill>
                <a:latin typeface="Comic Sans MS" panose="030F0702030302020204" pitchFamily="66" charset="0"/>
                <a:ea typeface="Times New Roman" panose="02020603050405020304" pitchFamily="18" charset="0"/>
                <a:cs typeface="Times New Roman" panose="02020603050405020304" pitchFamily="18" charset="0"/>
              </a:rPr>
              <a:t>would not listen and obey …</a:t>
            </a:r>
            <a:endParaRPr lang="en-CA" sz="5400" dirty="0">
              <a:solidFill>
                <a:srgbClr val="7030A0"/>
              </a:solidFill>
              <a:latin typeface="Comic Sans MS" panose="030F0702030302020204" pitchFamily="66" charset="0"/>
              <a:ea typeface="Times New Roman" panose="02020603050405020304" pitchFamily="18" charset="0"/>
              <a:cs typeface="Times New Roman" panose="02020603050405020304" pitchFamily="18" charset="0"/>
            </a:endParaRPr>
          </a:p>
        </p:txBody>
      </p:sp>
      <p:sp>
        <p:nvSpPr>
          <p:cNvPr id="5" name="Rectangle 4"/>
          <p:cNvSpPr/>
          <p:nvPr/>
        </p:nvSpPr>
        <p:spPr>
          <a:xfrm>
            <a:off x="930502" y="1888298"/>
            <a:ext cx="8491082" cy="4678204"/>
          </a:xfrm>
          <a:prstGeom prst="rect">
            <a:avLst/>
          </a:prstGeom>
        </p:spPr>
        <p:txBody>
          <a:bodyPr wrap="square">
            <a:spAutoFit/>
          </a:bodyPr>
          <a:lstStyle/>
          <a:p>
            <a:r>
              <a:rPr lang="en-US" sz="2800" b="1" dirty="0" err="1">
                <a:solidFill>
                  <a:srgbClr val="002060"/>
                </a:solidFill>
              </a:rPr>
              <a:t>Num</a:t>
            </a:r>
            <a:r>
              <a:rPr lang="en-US" sz="2800" b="1" dirty="0">
                <a:solidFill>
                  <a:srgbClr val="002060"/>
                </a:solidFill>
              </a:rPr>
              <a:t> </a:t>
            </a:r>
            <a:r>
              <a:rPr lang="en-US" sz="2800" b="1" dirty="0" smtClean="0">
                <a:solidFill>
                  <a:srgbClr val="002060"/>
                </a:solidFill>
              </a:rPr>
              <a:t>15:37-41</a:t>
            </a:r>
            <a:r>
              <a:rPr lang="en-US" sz="2800" dirty="0" smtClean="0">
                <a:solidFill>
                  <a:srgbClr val="002060"/>
                </a:solidFill>
              </a:rPr>
              <a:t> </a:t>
            </a:r>
            <a:r>
              <a:rPr lang="en-US" sz="2000" dirty="0" smtClean="0">
                <a:solidFill>
                  <a:srgbClr val="002060"/>
                </a:solidFill>
              </a:rPr>
              <a:t>[extra Book of the Law commands that were temporary]</a:t>
            </a:r>
            <a:endParaRPr lang="en-US" sz="2800" b="1" dirty="0">
              <a:solidFill>
                <a:srgbClr val="002060"/>
              </a:solidFill>
            </a:endParaRPr>
          </a:p>
          <a:p>
            <a:endParaRPr lang="en-US" dirty="0">
              <a:solidFill>
                <a:srgbClr val="002060"/>
              </a:solidFill>
            </a:endParaRPr>
          </a:p>
          <a:p>
            <a:r>
              <a:rPr lang="en-US" b="1" dirty="0">
                <a:solidFill>
                  <a:srgbClr val="002060"/>
                </a:solidFill>
              </a:rPr>
              <a:t>37</a:t>
            </a:r>
            <a:r>
              <a:rPr lang="en-US" dirty="0">
                <a:solidFill>
                  <a:srgbClr val="002060"/>
                </a:solidFill>
              </a:rPr>
              <a:t> And </a:t>
            </a:r>
            <a:r>
              <a:rPr lang="en-US" b="1" dirty="0">
                <a:solidFill>
                  <a:srgbClr val="0000CC"/>
                </a:solidFill>
              </a:rPr>
              <a:t>Yahuah</a:t>
            </a:r>
            <a:r>
              <a:rPr lang="en-US" dirty="0">
                <a:solidFill>
                  <a:srgbClr val="002060"/>
                </a:solidFill>
              </a:rPr>
              <a:t> </a:t>
            </a:r>
            <a:r>
              <a:rPr lang="en-US" dirty="0" err="1">
                <a:solidFill>
                  <a:srgbClr val="002060"/>
                </a:solidFill>
              </a:rPr>
              <a:t>spake</a:t>
            </a:r>
            <a:r>
              <a:rPr lang="en-US" dirty="0">
                <a:solidFill>
                  <a:srgbClr val="002060"/>
                </a:solidFill>
              </a:rPr>
              <a:t> unto Moses, saying,</a:t>
            </a:r>
          </a:p>
          <a:p>
            <a:endParaRPr lang="en-US" dirty="0">
              <a:solidFill>
                <a:srgbClr val="002060"/>
              </a:solidFill>
            </a:endParaRPr>
          </a:p>
          <a:p>
            <a:r>
              <a:rPr lang="en-US" b="1" dirty="0">
                <a:solidFill>
                  <a:srgbClr val="002060"/>
                </a:solidFill>
              </a:rPr>
              <a:t>38</a:t>
            </a:r>
            <a:r>
              <a:rPr lang="en-US" dirty="0">
                <a:solidFill>
                  <a:srgbClr val="002060"/>
                </a:solidFill>
              </a:rPr>
              <a:t> Speak unto the children of Israel, and bid them that they make them fringes in the borders of their garments throughout their generations, and that they put upon the </a:t>
            </a:r>
            <a:br>
              <a:rPr lang="en-US" dirty="0">
                <a:solidFill>
                  <a:srgbClr val="002060"/>
                </a:solidFill>
              </a:rPr>
            </a:br>
            <a:r>
              <a:rPr lang="en-US" dirty="0">
                <a:solidFill>
                  <a:srgbClr val="002060"/>
                </a:solidFill>
              </a:rPr>
              <a:t>fringe of the borders a ribbon of blue:</a:t>
            </a:r>
          </a:p>
          <a:p>
            <a:endParaRPr lang="en-US" dirty="0">
              <a:solidFill>
                <a:srgbClr val="002060"/>
              </a:solidFill>
            </a:endParaRPr>
          </a:p>
          <a:p>
            <a:r>
              <a:rPr lang="en-US" b="1" dirty="0">
                <a:solidFill>
                  <a:srgbClr val="002060"/>
                </a:solidFill>
              </a:rPr>
              <a:t>39</a:t>
            </a:r>
            <a:r>
              <a:rPr lang="en-US" dirty="0">
                <a:solidFill>
                  <a:srgbClr val="002060"/>
                </a:solidFill>
              </a:rPr>
              <a:t> And it shall be unto you for a fringe, that ye may look upon it, and remember all </a:t>
            </a:r>
            <a:br>
              <a:rPr lang="en-US" dirty="0">
                <a:solidFill>
                  <a:srgbClr val="002060"/>
                </a:solidFill>
              </a:rPr>
            </a:br>
            <a:r>
              <a:rPr lang="en-US" dirty="0">
                <a:solidFill>
                  <a:srgbClr val="002060"/>
                </a:solidFill>
              </a:rPr>
              <a:t>the commandments of </a:t>
            </a:r>
            <a:r>
              <a:rPr lang="en-US" b="1" dirty="0">
                <a:solidFill>
                  <a:srgbClr val="0000CC"/>
                </a:solidFill>
              </a:rPr>
              <a:t>Yahuah</a:t>
            </a:r>
            <a:r>
              <a:rPr lang="en-US" dirty="0">
                <a:solidFill>
                  <a:srgbClr val="0000CC"/>
                </a:solidFill>
              </a:rPr>
              <a:t>,</a:t>
            </a:r>
            <a:r>
              <a:rPr lang="en-US" dirty="0">
                <a:solidFill>
                  <a:srgbClr val="002060"/>
                </a:solidFill>
              </a:rPr>
              <a:t> and do them; and that ye seek not after your own </a:t>
            </a:r>
            <a:br>
              <a:rPr lang="en-US" dirty="0">
                <a:solidFill>
                  <a:srgbClr val="002060"/>
                </a:solidFill>
              </a:rPr>
            </a:br>
            <a:r>
              <a:rPr lang="en-US" dirty="0">
                <a:solidFill>
                  <a:srgbClr val="002060"/>
                </a:solidFill>
              </a:rPr>
              <a:t>heart and your own eyes, after which ye use to go a whoring:</a:t>
            </a:r>
          </a:p>
          <a:p>
            <a:endParaRPr lang="en-US" dirty="0">
              <a:solidFill>
                <a:srgbClr val="002060"/>
              </a:solidFill>
            </a:endParaRPr>
          </a:p>
          <a:p>
            <a:r>
              <a:rPr lang="en-US" b="1" dirty="0">
                <a:solidFill>
                  <a:srgbClr val="002060"/>
                </a:solidFill>
              </a:rPr>
              <a:t>40</a:t>
            </a:r>
            <a:r>
              <a:rPr lang="en-US" dirty="0">
                <a:solidFill>
                  <a:srgbClr val="002060"/>
                </a:solidFill>
              </a:rPr>
              <a:t> That ye may remember, and do all my commandments, and be holy unto your Elohim.</a:t>
            </a:r>
          </a:p>
          <a:p>
            <a:endParaRPr lang="en-US" dirty="0">
              <a:solidFill>
                <a:srgbClr val="002060"/>
              </a:solidFill>
            </a:endParaRPr>
          </a:p>
          <a:p>
            <a:r>
              <a:rPr lang="en-US" b="1" dirty="0">
                <a:solidFill>
                  <a:srgbClr val="002060"/>
                </a:solidFill>
              </a:rPr>
              <a:t>41</a:t>
            </a:r>
            <a:r>
              <a:rPr lang="en-US" dirty="0">
                <a:solidFill>
                  <a:srgbClr val="002060"/>
                </a:solidFill>
              </a:rPr>
              <a:t> I am </a:t>
            </a:r>
            <a:r>
              <a:rPr lang="en-US" b="1" dirty="0">
                <a:solidFill>
                  <a:srgbClr val="0000CC"/>
                </a:solidFill>
              </a:rPr>
              <a:t>Yahuah</a:t>
            </a:r>
            <a:r>
              <a:rPr lang="en-US" dirty="0">
                <a:solidFill>
                  <a:srgbClr val="002060"/>
                </a:solidFill>
              </a:rPr>
              <a:t> your Elohim, which brought you out of the land of Egypt, to be your Elohim: I am </a:t>
            </a:r>
            <a:r>
              <a:rPr lang="en-US" b="1" dirty="0">
                <a:solidFill>
                  <a:srgbClr val="0000CC"/>
                </a:solidFill>
              </a:rPr>
              <a:t>Yahuah</a:t>
            </a:r>
            <a:r>
              <a:rPr lang="en-US" dirty="0">
                <a:solidFill>
                  <a:srgbClr val="002060"/>
                </a:solidFill>
              </a:rPr>
              <a:t> your Elohim.  </a:t>
            </a:r>
            <a:r>
              <a:rPr lang="en-US" sz="1400" i="1" dirty="0">
                <a:solidFill>
                  <a:srgbClr val="002060"/>
                </a:solidFill>
              </a:rPr>
              <a:t>KJV</a:t>
            </a:r>
            <a:endParaRPr lang="en-US" i="1" dirty="0">
              <a:solidFill>
                <a:srgbClr val="002060"/>
              </a:solidFill>
            </a:endParaRPr>
          </a:p>
        </p:txBody>
      </p:sp>
      <p:pic>
        <p:nvPicPr>
          <p:cNvPr id="2050" name="Picture 2" descr="C:\Users\Rae\Desktop\book of the law.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299187" y="1736820"/>
            <a:ext cx="2128479" cy="3149175"/>
          </a:xfrm>
          <a:prstGeom prst="roundRect">
            <a:avLst>
              <a:gd name="adj" fmla="val 5241"/>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grpSp>
        <p:nvGrpSpPr>
          <p:cNvPr id="10" name="Group 9"/>
          <p:cNvGrpSpPr/>
          <p:nvPr/>
        </p:nvGrpSpPr>
        <p:grpSpPr>
          <a:xfrm>
            <a:off x="9109082" y="497555"/>
            <a:ext cx="1908630" cy="1024590"/>
            <a:chOff x="4968420" y="2423822"/>
            <a:chExt cx="1908630" cy="1024590"/>
          </a:xfrm>
        </p:grpSpPr>
        <p:pic>
          <p:nvPicPr>
            <p:cNvPr id="11" name="Picture 10"/>
            <p:cNvPicPr>
              <a:picLocks noChangeAspect="1"/>
            </p:cNvPicPr>
            <p:nvPr/>
          </p:nvPicPr>
          <p:blipFill>
            <a:blip r:embed="rId3">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6096000" y="2495912"/>
              <a:ext cx="781050" cy="952500"/>
            </a:xfrm>
            <a:prstGeom prst="rect">
              <a:avLst/>
            </a:prstGeom>
            <a:ln>
              <a:noFill/>
            </a:ln>
          </p:spPr>
        </p:pic>
        <p:pic>
          <p:nvPicPr>
            <p:cNvPr id="12" name="Picture 11"/>
            <p:cNvPicPr>
              <a:picLocks noChangeAspect="1"/>
            </p:cNvPicPr>
            <p:nvPr/>
          </p:nvPicPr>
          <p:blipFill>
            <a:blip r:embed="rId4">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5584031" y="2423822"/>
              <a:ext cx="571500" cy="952500"/>
            </a:xfrm>
            <a:prstGeom prst="rect">
              <a:avLst/>
            </a:prstGeom>
          </p:spPr>
        </p:pic>
        <p:pic>
          <p:nvPicPr>
            <p:cNvPr id="13" name="Picture 12"/>
            <p:cNvPicPr>
              <a:picLocks noChangeAspect="1"/>
            </p:cNvPicPr>
            <p:nvPr/>
          </p:nvPicPr>
          <p:blipFill>
            <a:blip r:embed="rId5">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4968420" y="2487112"/>
              <a:ext cx="581025" cy="952500"/>
            </a:xfrm>
            <a:prstGeom prst="rect">
              <a:avLst/>
            </a:prstGeom>
          </p:spPr>
        </p:pic>
      </p:grpSp>
    </p:spTree>
    <p:extLst>
      <p:ext uri="{BB962C8B-B14F-4D97-AF65-F5344CB8AC3E}">
        <p14:creationId xmlns:p14="http://schemas.microsoft.com/office/powerpoint/2010/main" val="55328904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7160" y="1175656"/>
            <a:ext cx="5860356" cy="5337111"/>
          </a:xfrm>
          <a:prstGeom prst="rect">
            <a:avLst/>
          </a:prstGeom>
          <a:ln w="28575">
            <a:solidFill>
              <a:schemeClr val="bg1">
                <a:lumMod val="50000"/>
                <a:lumOff val="50000"/>
              </a:schemeClr>
            </a:solidFill>
          </a:ln>
        </p:spPr>
      </p:pic>
      <p:pic>
        <p:nvPicPr>
          <p:cNvPr id="5" name="Picture 4"/>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046124" y="1951099"/>
            <a:ext cx="6008969" cy="4348065"/>
          </a:xfrm>
          <a:prstGeom prst="rect">
            <a:avLst/>
          </a:prstGeom>
          <a:ln w="28575">
            <a:solidFill>
              <a:schemeClr val="bg1">
                <a:lumMod val="50000"/>
                <a:lumOff val="50000"/>
              </a:schemeClr>
            </a:solidFill>
          </a:ln>
        </p:spPr>
      </p:pic>
      <p:sp>
        <p:nvSpPr>
          <p:cNvPr id="6" name="Rectangle 5"/>
          <p:cNvSpPr/>
          <p:nvPr/>
        </p:nvSpPr>
        <p:spPr>
          <a:xfrm>
            <a:off x="5822302" y="1236176"/>
            <a:ext cx="4234510" cy="52957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extrusionH="57150">
              <a:bevelT w="38100" h="38100" prst="angle"/>
            </a:sp3d>
          </a:bodyPr>
          <a:lstStyle/>
          <a:p>
            <a:pPr algn="ctr"/>
            <a:r>
              <a:rPr lang="en-CA" sz="3600" dirty="0" err="1">
                <a:solidFill>
                  <a:schemeClr val="bg1"/>
                </a:solidFill>
              </a:rPr>
              <a:t>Pg</a:t>
            </a:r>
            <a:r>
              <a:rPr lang="en-CA" sz="3600" dirty="0">
                <a:solidFill>
                  <a:schemeClr val="bg1"/>
                </a:solidFill>
              </a:rPr>
              <a:t> 611- </a:t>
            </a:r>
            <a:r>
              <a:rPr lang="en-CA" sz="4000" b="1" dirty="0">
                <a:solidFill>
                  <a:srgbClr val="FF6600"/>
                </a:solidFill>
              </a:rPr>
              <a:t>Shema</a:t>
            </a:r>
            <a:endParaRPr lang="en-CA" sz="3600" b="1" dirty="0">
              <a:solidFill>
                <a:srgbClr val="FF6600"/>
              </a:solidFill>
            </a:endParaRPr>
          </a:p>
        </p:txBody>
      </p:sp>
      <p:cxnSp>
        <p:nvCxnSpPr>
          <p:cNvPr id="3" name="Straight Connector 2"/>
          <p:cNvCxnSpPr/>
          <p:nvPr/>
        </p:nvCxnSpPr>
        <p:spPr>
          <a:xfrm flipV="1">
            <a:off x="6273225" y="3546634"/>
            <a:ext cx="2855168" cy="18661"/>
          </a:xfrm>
          <a:prstGeom prst="line">
            <a:avLst/>
          </a:prstGeom>
          <a:ln w="38100">
            <a:solidFill>
              <a:srgbClr val="008080"/>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sp>
        <p:nvSpPr>
          <p:cNvPr id="7" name="Rounded Rectangle 6"/>
          <p:cNvSpPr/>
          <p:nvPr/>
        </p:nvSpPr>
        <p:spPr>
          <a:xfrm>
            <a:off x="9220143" y="3215395"/>
            <a:ext cx="914400" cy="438540"/>
          </a:xfrm>
          <a:prstGeom prst="roundRect">
            <a:avLst>
              <a:gd name="adj" fmla="val 50000"/>
            </a:avLst>
          </a:prstGeom>
          <a:noFill/>
          <a:ln w="38100">
            <a:solidFill>
              <a:srgbClr val="D60093"/>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9" name="Straight Connector 8"/>
          <p:cNvCxnSpPr/>
          <p:nvPr/>
        </p:nvCxnSpPr>
        <p:spPr>
          <a:xfrm flipV="1">
            <a:off x="1931437" y="3536302"/>
            <a:ext cx="2715208" cy="3"/>
          </a:xfrm>
          <a:prstGeom prst="line">
            <a:avLst/>
          </a:prstGeom>
          <a:ln w="38100">
            <a:solidFill>
              <a:srgbClr val="008080"/>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5150498" y="6120882"/>
            <a:ext cx="671804" cy="9330"/>
          </a:xfrm>
          <a:prstGeom prst="line">
            <a:avLst/>
          </a:prstGeom>
          <a:ln w="38100">
            <a:solidFill>
              <a:srgbClr val="008080"/>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04327" y="6419459"/>
            <a:ext cx="2740089" cy="2"/>
          </a:xfrm>
          <a:prstGeom prst="line">
            <a:avLst/>
          </a:prstGeom>
          <a:ln w="38100">
            <a:solidFill>
              <a:srgbClr val="008080"/>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sp>
        <p:nvSpPr>
          <p:cNvPr id="16" name="Pentagon 15"/>
          <p:cNvSpPr/>
          <p:nvPr/>
        </p:nvSpPr>
        <p:spPr>
          <a:xfrm>
            <a:off x="584994" y="123626"/>
            <a:ext cx="10790238" cy="914400"/>
          </a:xfrm>
          <a:prstGeom prst="homePlate">
            <a:avLst/>
          </a:prstGeom>
          <a:solidFill>
            <a:schemeClr val="accent2">
              <a:lumMod val="40000"/>
              <a:lumOff val="60000"/>
            </a:schemeClr>
          </a:solidFill>
          <a:ln w="38100">
            <a:solidFill>
              <a:schemeClr val="accent4">
                <a:lumMod val="50000"/>
              </a:schemeClr>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spcAft>
                <a:spcPts val="600"/>
              </a:spcAft>
              <a:buClr>
                <a:srgbClr val="008000"/>
              </a:buClr>
            </a:pPr>
            <a:r>
              <a:rPr lang="en-US" sz="4000" b="1" dirty="0">
                <a:ln>
                  <a:solidFill>
                    <a:sysClr val="windowText" lastClr="000000"/>
                  </a:solidFill>
                </a:ln>
                <a:solidFill>
                  <a:srgbClr val="7030A0"/>
                </a:solidFill>
                <a:latin typeface="Comic Sans MS" panose="030F0702030302020204" pitchFamily="66" charset="0"/>
                <a:ea typeface="Times New Roman" panose="02020603050405020304" pitchFamily="18" charset="0"/>
                <a:cs typeface="Times New Roman" panose="02020603050405020304" pitchFamily="18" charset="0"/>
              </a:rPr>
              <a:t>Hebrew English Lexicon - J </a:t>
            </a:r>
            <a:r>
              <a:rPr lang="en-US" sz="4000" b="1" dirty="0" err="1">
                <a:ln>
                  <a:solidFill>
                    <a:sysClr val="windowText" lastClr="000000"/>
                  </a:solidFill>
                </a:ln>
                <a:solidFill>
                  <a:srgbClr val="7030A0"/>
                </a:solidFill>
                <a:latin typeface="Comic Sans MS" panose="030F0702030302020204" pitchFamily="66" charset="0"/>
                <a:ea typeface="Times New Roman" panose="02020603050405020304" pitchFamily="18" charset="0"/>
                <a:cs typeface="Times New Roman" panose="02020603050405020304" pitchFamily="18" charset="0"/>
              </a:rPr>
              <a:t>Parkhurst</a:t>
            </a:r>
            <a:r>
              <a:rPr lang="en-US" sz="2400" b="1" dirty="0">
                <a:ln>
                  <a:solidFill>
                    <a:sysClr val="windowText" lastClr="000000"/>
                  </a:solidFill>
                </a:ln>
                <a:solidFill>
                  <a:srgbClr val="7030A0"/>
                </a:solidFill>
                <a:latin typeface="Comic Sans MS" panose="030F0702030302020204" pitchFamily="66" charset="0"/>
                <a:ea typeface="Times New Roman" panose="02020603050405020304" pitchFamily="18" charset="0"/>
                <a:cs typeface="Times New Roman" panose="02020603050405020304" pitchFamily="18" charset="0"/>
              </a:rPr>
              <a:t> </a:t>
            </a:r>
            <a:r>
              <a:rPr lang="en-US" sz="2000" b="1" dirty="0">
                <a:ln>
                  <a:solidFill>
                    <a:sysClr val="windowText" lastClr="000000"/>
                  </a:solidFill>
                </a:ln>
                <a:solidFill>
                  <a:srgbClr val="7030A0"/>
                </a:solidFill>
                <a:latin typeface="Comic Sans MS" panose="030F0702030302020204" pitchFamily="66" charset="0"/>
                <a:ea typeface="Times New Roman" panose="02020603050405020304" pitchFamily="18" charset="0"/>
                <a:cs typeface="Times New Roman" panose="02020603050405020304" pitchFamily="18" charset="0"/>
              </a:rPr>
              <a:t>1762</a:t>
            </a:r>
            <a:endParaRPr lang="en-CA" sz="5400" dirty="0">
              <a:solidFill>
                <a:srgbClr val="7030A0"/>
              </a:solidFill>
              <a:latin typeface="Comic Sans MS" panose="030F0702030302020204" pitchFamily="66" charset="0"/>
              <a:ea typeface="Times New Roman" panose="02020603050405020304" pitchFamily="18" charset="0"/>
              <a:cs typeface="Times New Roman" panose="02020603050405020304" pitchFamily="18" charset="0"/>
            </a:endParaRPr>
          </a:p>
        </p:txBody>
      </p:sp>
      <p:sp>
        <p:nvSpPr>
          <p:cNvPr id="17" name="Slide Number Placeholder 1"/>
          <p:cNvSpPr txBox="1">
            <a:spLocks/>
          </p:cNvSpPr>
          <p:nvPr/>
        </p:nvSpPr>
        <p:spPr>
          <a:xfrm>
            <a:off x="11338949" y="6383482"/>
            <a:ext cx="771089" cy="365125"/>
          </a:xfrm>
          <a:prstGeom prst="rect">
            <a:avLst/>
          </a:prstGeom>
        </p:spPr>
        <p:txBody>
          <a:bodyPr vert="horz" lIns="91440" tIns="45720" rIns="91440" bIns="45720" rtlCol="0" anchor="t"/>
          <a:lstStyle>
            <a:defPPr>
              <a:defRPr lang="en-US"/>
            </a:defPPr>
            <a:lvl1pPr marL="0" algn="r" defTabSz="457200" rtl="0" eaLnBrk="1" latinLnBrk="0" hangingPunct="1">
              <a:defRPr sz="105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b="1" smtClean="0">
                <a:solidFill>
                  <a:schemeClr val="accent2">
                    <a:lumMod val="20000"/>
                    <a:lumOff val="80000"/>
                  </a:schemeClr>
                </a:solidFill>
              </a:rPr>
              <a:pPr/>
              <a:t>41</a:t>
            </a:fld>
            <a:endParaRPr lang="en-US" b="1" dirty="0">
              <a:solidFill>
                <a:schemeClr val="accent2">
                  <a:lumMod val="20000"/>
                  <a:lumOff val="80000"/>
                </a:schemeClr>
              </a:solidFill>
            </a:endParaRPr>
          </a:p>
        </p:txBody>
      </p:sp>
      <p:grpSp>
        <p:nvGrpSpPr>
          <p:cNvPr id="18" name="Group 17"/>
          <p:cNvGrpSpPr/>
          <p:nvPr/>
        </p:nvGrpSpPr>
        <p:grpSpPr>
          <a:xfrm>
            <a:off x="9887409" y="945559"/>
            <a:ext cx="1908630" cy="1024590"/>
            <a:chOff x="4968420" y="2423822"/>
            <a:chExt cx="1908630" cy="1024590"/>
          </a:xfrm>
          <a:effectLst>
            <a:glow rad="228600">
              <a:schemeClr val="tx1">
                <a:alpha val="40000"/>
              </a:schemeClr>
            </a:glow>
          </a:effectLst>
        </p:grpSpPr>
        <p:pic>
          <p:nvPicPr>
            <p:cNvPr id="19" name="Picture 18"/>
            <p:cNvPicPr>
              <a:picLocks noChangeAspect="1"/>
            </p:cNvPicPr>
            <p:nvPr/>
          </p:nvPicPr>
          <p:blipFill>
            <a:blip r:embed="rId4">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6096000" y="2495912"/>
              <a:ext cx="781050" cy="952500"/>
            </a:xfrm>
            <a:prstGeom prst="rect">
              <a:avLst/>
            </a:prstGeom>
            <a:ln>
              <a:noFill/>
            </a:ln>
          </p:spPr>
        </p:pic>
        <p:pic>
          <p:nvPicPr>
            <p:cNvPr id="20" name="Picture 19"/>
            <p:cNvPicPr>
              <a:picLocks noChangeAspect="1"/>
            </p:cNvPicPr>
            <p:nvPr/>
          </p:nvPicPr>
          <p:blipFill>
            <a:blip r:embed="rId5">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5584031" y="2423822"/>
              <a:ext cx="571500" cy="952500"/>
            </a:xfrm>
            <a:prstGeom prst="rect">
              <a:avLst/>
            </a:prstGeom>
          </p:spPr>
        </p:pic>
        <p:pic>
          <p:nvPicPr>
            <p:cNvPr id="21" name="Picture 20"/>
            <p:cNvPicPr>
              <a:picLocks noChangeAspect="1"/>
            </p:cNvPicPr>
            <p:nvPr/>
          </p:nvPicPr>
          <p:blipFill>
            <a:blip r:embed="rId6">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4968420" y="2487112"/>
              <a:ext cx="581025" cy="952500"/>
            </a:xfrm>
            <a:prstGeom prst="rect">
              <a:avLst/>
            </a:prstGeom>
          </p:spPr>
        </p:pic>
      </p:grpSp>
    </p:spTree>
    <p:extLst>
      <p:ext uri="{BB962C8B-B14F-4D97-AF65-F5344CB8AC3E}">
        <p14:creationId xmlns:p14="http://schemas.microsoft.com/office/powerpoint/2010/main" val="161296492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48562" y="361506"/>
            <a:ext cx="5031143" cy="6355130"/>
          </a:xfrm>
          <a:prstGeom prst="rect">
            <a:avLst/>
          </a:prstGeom>
          <a:ln w="28575">
            <a:solidFill>
              <a:schemeClr val="bg1">
                <a:lumMod val="50000"/>
                <a:lumOff val="50000"/>
              </a:schemeClr>
            </a:solidFill>
          </a:ln>
        </p:spPr>
      </p:pic>
      <p:pic>
        <p:nvPicPr>
          <p:cNvPr id="5" name="Picture 4"/>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304770" y="209929"/>
            <a:ext cx="5353829" cy="3447671"/>
          </a:xfrm>
          <a:prstGeom prst="rect">
            <a:avLst/>
          </a:prstGeom>
          <a:ln w="28575">
            <a:solidFill>
              <a:schemeClr val="bg1">
                <a:lumMod val="50000"/>
                <a:lumOff val="50000"/>
              </a:schemeClr>
            </a:solidFill>
          </a:ln>
        </p:spPr>
      </p:pic>
      <p:pic>
        <p:nvPicPr>
          <p:cNvPr id="6" name="Picture 5"/>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304770" y="3749840"/>
            <a:ext cx="5353829" cy="2947640"/>
          </a:xfrm>
          <a:prstGeom prst="rect">
            <a:avLst/>
          </a:prstGeom>
          <a:ln w="28575">
            <a:solidFill>
              <a:schemeClr val="bg1">
                <a:lumMod val="50000"/>
                <a:lumOff val="50000"/>
              </a:schemeClr>
            </a:solidFill>
          </a:ln>
        </p:spPr>
      </p:pic>
      <p:cxnSp>
        <p:nvCxnSpPr>
          <p:cNvPr id="3" name="Straight Connector 2"/>
          <p:cNvCxnSpPr/>
          <p:nvPr/>
        </p:nvCxnSpPr>
        <p:spPr>
          <a:xfrm>
            <a:off x="1716833" y="2955908"/>
            <a:ext cx="2799182" cy="9330"/>
          </a:xfrm>
          <a:prstGeom prst="line">
            <a:avLst/>
          </a:prstGeom>
          <a:ln w="38100">
            <a:solidFill>
              <a:srgbClr val="008080"/>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3666930" y="4355500"/>
            <a:ext cx="653142" cy="0"/>
          </a:xfrm>
          <a:prstGeom prst="line">
            <a:avLst/>
          </a:prstGeom>
          <a:ln w="38100">
            <a:solidFill>
              <a:srgbClr val="008080"/>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2565918" y="5755093"/>
            <a:ext cx="1866122" cy="0"/>
          </a:xfrm>
          <a:prstGeom prst="line">
            <a:avLst/>
          </a:prstGeom>
          <a:ln w="38100">
            <a:solidFill>
              <a:srgbClr val="D60093"/>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7291873" y="1817914"/>
            <a:ext cx="2780523" cy="9331"/>
          </a:xfrm>
          <a:prstGeom prst="line">
            <a:avLst/>
          </a:prstGeom>
          <a:ln w="38100">
            <a:solidFill>
              <a:srgbClr val="008080"/>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7089710" y="2480193"/>
            <a:ext cx="2814735" cy="3110"/>
          </a:xfrm>
          <a:prstGeom prst="line">
            <a:avLst/>
          </a:prstGeom>
          <a:ln w="38100">
            <a:solidFill>
              <a:srgbClr val="D60093"/>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7217229" y="5559297"/>
            <a:ext cx="662473" cy="0"/>
          </a:xfrm>
          <a:prstGeom prst="line">
            <a:avLst/>
          </a:prstGeom>
          <a:ln w="38100">
            <a:solidFill>
              <a:srgbClr val="008080"/>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8265368" y="5562603"/>
            <a:ext cx="892628" cy="6219"/>
          </a:xfrm>
          <a:prstGeom prst="line">
            <a:avLst/>
          </a:prstGeom>
          <a:ln w="38100">
            <a:solidFill>
              <a:srgbClr val="FF0000"/>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4413378" y="4355500"/>
            <a:ext cx="1026368" cy="0"/>
          </a:xfrm>
          <a:prstGeom prst="line">
            <a:avLst/>
          </a:prstGeom>
          <a:ln w="38100">
            <a:solidFill>
              <a:srgbClr val="D60093"/>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sp>
        <p:nvSpPr>
          <p:cNvPr id="17" name="Slide Number Placeholder 1"/>
          <p:cNvSpPr txBox="1">
            <a:spLocks/>
          </p:cNvSpPr>
          <p:nvPr/>
        </p:nvSpPr>
        <p:spPr>
          <a:xfrm>
            <a:off x="11338949" y="6383482"/>
            <a:ext cx="771089" cy="365125"/>
          </a:xfrm>
          <a:prstGeom prst="rect">
            <a:avLst/>
          </a:prstGeom>
        </p:spPr>
        <p:txBody>
          <a:bodyPr vert="horz" lIns="91440" tIns="45720" rIns="91440" bIns="45720" rtlCol="0" anchor="t"/>
          <a:lstStyle>
            <a:defPPr>
              <a:defRPr lang="en-US"/>
            </a:defPPr>
            <a:lvl1pPr marL="0" algn="r" defTabSz="457200" rtl="0" eaLnBrk="1" latinLnBrk="0" hangingPunct="1">
              <a:defRPr sz="105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b="1" smtClean="0">
                <a:solidFill>
                  <a:schemeClr val="accent2">
                    <a:lumMod val="20000"/>
                    <a:lumOff val="80000"/>
                  </a:schemeClr>
                </a:solidFill>
              </a:rPr>
              <a:pPr/>
              <a:t>42</a:t>
            </a:fld>
            <a:endParaRPr lang="en-US" b="1" dirty="0">
              <a:solidFill>
                <a:schemeClr val="accent2">
                  <a:lumMod val="20000"/>
                  <a:lumOff val="80000"/>
                </a:schemeClr>
              </a:solidFill>
            </a:endParaRPr>
          </a:p>
        </p:txBody>
      </p:sp>
      <p:sp>
        <p:nvSpPr>
          <p:cNvPr id="18" name="Pentagon 17"/>
          <p:cNvSpPr/>
          <p:nvPr/>
        </p:nvSpPr>
        <p:spPr>
          <a:xfrm>
            <a:off x="547910" y="67733"/>
            <a:ext cx="3118219" cy="366130"/>
          </a:xfrm>
          <a:prstGeom prst="homePlate">
            <a:avLst/>
          </a:prstGeom>
          <a:solidFill>
            <a:schemeClr val="accent2">
              <a:lumMod val="40000"/>
              <a:lumOff val="60000"/>
            </a:schemeClr>
          </a:solidFill>
          <a:ln w="38100">
            <a:solidFill>
              <a:schemeClr val="accent4">
                <a:lumMod val="50000"/>
              </a:schemeClr>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spcAft>
                <a:spcPts val="600"/>
              </a:spcAft>
              <a:buClr>
                <a:srgbClr val="008000"/>
              </a:buClr>
            </a:pPr>
            <a:r>
              <a:rPr lang="en-US" b="1" dirty="0" err="1">
                <a:ln>
                  <a:solidFill>
                    <a:sysClr val="windowText" lastClr="000000"/>
                  </a:solidFill>
                </a:ln>
                <a:solidFill>
                  <a:srgbClr val="7030A0"/>
                </a:solidFill>
                <a:latin typeface="Comic Sans MS" panose="030F0702030302020204" pitchFamily="66" charset="0"/>
                <a:ea typeface="Times New Roman" panose="02020603050405020304" pitchFamily="18" charset="0"/>
                <a:cs typeface="Times New Roman" panose="02020603050405020304" pitchFamily="18" charset="0"/>
              </a:rPr>
              <a:t>Gesenius</a:t>
            </a:r>
            <a:r>
              <a:rPr lang="en-US" b="1" dirty="0">
                <a:ln>
                  <a:solidFill>
                    <a:sysClr val="windowText" lastClr="000000"/>
                  </a:solidFill>
                </a:ln>
                <a:solidFill>
                  <a:srgbClr val="7030A0"/>
                </a:solidFill>
                <a:latin typeface="Comic Sans MS" panose="030F0702030302020204" pitchFamily="66" charset="0"/>
                <a:ea typeface="Times New Roman" panose="02020603050405020304" pitchFamily="18" charset="0"/>
                <a:cs typeface="Times New Roman" panose="02020603050405020304" pitchFamily="18" charset="0"/>
              </a:rPr>
              <a:t> Lexicon (BLB)</a:t>
            </a:r>
            <a:endParaRPr lang="en-CA" sz="2800" dirty="0">
              <a:solidFill>
                <a:srgbClr val="7030A0"/>
              </a:solidFill>
              <a:latin typeface="Comic Sans MS" panose="030F0702030302020204" pitchFamily="66"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9135335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email">
            <a:extLst>
              <a:ext uri="{28A0092B-C50C-407E-A947-70E740481C1C}">
                <a14:useLocalDpi xmlns:a14="http://schemas.microsoft.com/office/drawing/2010/main"/>
              </a:ext>
            </a:extLst>
          </a:blip>
          <a:srcRect l="-1"/>
          <a:stretch/>
        </p:blipFill>
        <p:spPr>
          <a:xfrm>
            <a:off x="1637131" y="819510"/>
            <a:ext cx="8843964" cy="819509"/>
          </a:xfrm>
          <a:prstGeom prst="rect">
            <a:avLst/>
          </a:prstGeom>
          <a:ln w="28575">
            <a:solidFill>
              <a:schemeClr val="bg1">
                <a:lumMod val="50000"/>
                <a:lumOff val="50000"/>
              </a:schemeClr>
            </a:solidFill>
          </a:ln>
        </p:spPr>
      </p:pic>
      <p:sp>
        <p:nvSpPr>
          <p:cNvPr id="17" name="Slide Number Placeholder 1"/>
          <p:cNvSpPr txBox="1">
            <a:spLocks/>
          </p:cNvSpPr>
          <p:nvPr/>
        </p:nvSpPr>
        <p:spPr>
          <a:xfrm>
            <a:off x="11338949" y="6383482"/>
            <a:ext cx="771089" cy="365125"/>
          </a:xfrm>
          <a:prstGeom prst="rect">
            <a:avLst/>
          </a:prstGeom>
        </p:spPr>
        <p:txBody>
          <a:bodyPr vert="horz" lIns="91440" tIns="45720" rIns="91440" bIns="45720" rtlCol="0" anchor="t"/>
          <a:lstStyle>
            <a:defPPr>
              <a:defRPr lang="en-US"/>
            </a:defPPr>
            <a:lvl1pPr marL="0" algn="r" defTabSz="457200" rtl="0" eaLnBrk="1" latinLnBrk="0" hangingPunct="1">
              <a:defRPr sz="105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b="1" smtClean="0">
                <a:solidFill>
                  <a:schemeClr val="accent2">
                    <a:lumMod val="20000"/>
                    <a:lumOff val="80000"/>
                  </a:schemeClr>
                </a:solidFill>
              </a:rPr>
              <a:pPr/>
              <a:t>43</a:t>
            </a:fld>
            <a:endParaRPr lang="en-US" b="1" dirty="0">
              <a:solidFill>
                <a:schemeClr val="accent2">
                  <a:lumMod val="20000"/>
                  <a:lumOff val="80000"/>
                </a:schemeClr>
              </a:solidFill>
            </a:endParaRPr>
          </a:p>
        </p:txBody>
      </p:sp>
      <p:sp>
        <p:nvSpPr>
          <p:cNvPr id="18" name="Pentagon 17"/>
          <p:cNvSpPr/>
          <p:nvPr/>
        </p:nvSpPr>
        <p:spPr>
          <a:xfrm>
            <a:off x="644918" y="215633"/>
            <a:ext cx="3118219" cy="366130"/>
          </a:xfrm>
          <a:prstGeom prst="homePlate">
            <a:avLst/>
          </a:prstGeom>
          <a:solidFill>
            <a:schemeClr val="accent2">
              <a:lumMod val="40000"/>
              <a:lumOff val="60000"/>
            </a:schemeClr>
          </a:solidFill>
          <a:ln w="38100">
            <a:solidFill>
              <a:schemeClr val="accent4">
                <a:lumMod val="50000"/>
              </a:schemeClr>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spcAft>
                <a:spcPts val="600"/>
              </a:spcAft>
              <a:buClr>
                <a:srgbClr val="008000"/>
              </a:buClr>
            </a:pPr>
            <a:r>
              <a:rPr lang="en-US" b="1" dirty="0" err="1">
                <a:ln>
                  <a:solidFill>
                    <a:sysClr val="windowText" lastClr="000000"/>
                  </a:solidFill>
                </a:ln>
                <a:solidFill>
                  <a:srgbClr val="7030A0"/>
                </a:solidFill>
                <a:latin typeface="Comic Sans MS" panose="030F0702030302020204" pitchFamily="66" charset="0"/>
                <a:ea typeface="Times New Roman" panose="02020603050405020304" pitchFamily="18" charset="0"/>
                <a:cs typeface="Times New Roman" panose="02020603050405020304" pitchFamily="18" charset="0"/>
              </a:rPr>
              <a:t>Gesenius</a:t>
            </a:r>
            <a:r>
              <a:rPr lang="en-US" b="1" dirty="0">
                <a:ln>
                  <a:solidFill>
                    <a:sysClr val="windowText" lastClr="000000"/>
                  </a:solidFill>
                </a:ln>
                <a:solidFill>
                  <a:srgbClr val="7030A0"/>
                </a:solidFill>
                <a:latin typeface="Comic Sans MS" panose="030F0702030302020204" pitchFamily="66" charset="0"/>
                <a:ea typeface="Times New Roman" panose="02020603050405020304" pitchFamily="18" charset="0"/>
                <a:cs typeface="Times New Roman" panose="02020603050405020304" pitchFamily="18" charset="0"/>
              </a:rPr>
              <a:t> Lexicon (BLB)</a:t>
            </a:r>
            <a:endParaRPr lang="en-CA" sz="2800" dirty="0">
              <a:solidFill>
                <a:srgbClr val="7030A0"/>
              </a:solidFill>
              <a:latin typeface="Comic Sans MS" panose="030F0702030302020204" pitchFamily="66" charset="0"/>
              <a:ea typeface="Times New Roman" panose="02020603050405020304" pitchFamily="18" charset="0"/>
              <a:cs typeface="Times New Roman" panose="02020603050405020304" pitchFamily="18" charset="0"/>
            </a:endParaRPr>
          </a:p>
        </p:txBody>
      </p:sp>
      <p:sp>
        <p:nvSpPr>
          <p:cNvPr id="7" name="Rounded Rectangle 6"/>
          <p:cNvSpPr/>
          <p:nvPr/>
        </p:nvSpPr>
        <p:spPr>
          <a:xfrm>
            <a:off x="4770406" y="785005"/>
            <a:ext cx="1759789" cy="526211"/>
          </a:xfrm>
          <a:prstGeom prst="roundRect">
            <a:avLst>
              <a:gd name="adj" fmla="val 50000"/>
            </a:avLst>
          </a:prstGeom>
          <a:noFill/>
          <a:ln w="57150">
            <a:solidFill>
              <a:srgbClr val="D60093"/>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Rounded Rectangle 18"/>
          <p:cNvSpPr/>
          <p:nvPr/>
        </p:nvSpPr>
        <p:spPr>
          <a:xfrm>
            <a:off x="646981" y="2843778"/>
            <a:ext cx="11007306" cy="3539704"/>
          </a:xfrm>
          <a:prstGeom prst="roundRect">
            <a:avLst>
              <a:gd name="adj" fmla="val 50000"/>
            </a:avLst>
          </a:prstGeom>
          <a:solidFill>
            <a:schemeClr val="accent4">
              <a:lumMod val="40000"/>
              <a:lumOff val="60000"/>
            </a:schemeClr>
          </a:solidFill>
          <a:ln w="57150">
            <a:solidFill>
              <a:srgbClr val="D60093"/>
            </a:solidFill>
          </a:ln>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r>
              <a:rPr lang="en-CA" sz="2800" dirty="0">
                <a:solidFill>
                  <a:srgbClr val="FF6600"/>
                </a:solidFill>
                <a:latin typeface="Comic Sans MS" panose="030F0702030302020204" pitchFamily="66" charset="0"/>
              </a:rPr>
              <a:t>To be </a:t>
            </a:r>
            <a:r>
              <a:rPr lang="en-CA" sz="2800" b="1" i="1" u="sng" dirty="0">
                <a:solidFill>
                  <a:srgbClr val="D60093"/>
                </a:solidFill>
                <a:latin typeface="Comic Sans MS" panose="030F0702030302020204" pitchFamily="66" charset="0"/>
              </a:rPr>
              <a:t>summoned</a:t>
            </a:r>
            <a:r>
              <a:rPr lang="en-CA" sz="2800" dirty="0">
                <a:solidFill>
                  <a:srgbClr val="D60093"/>
                </a:solidFill>
                <a:latin typeface="Comic Sans MS" panose="030F0702030302020204" pitchFamily="66" charset="0"/>
              </a:rPr>
              <a:t>,</a:t>
            </a:r>
            <a:r>
              <a:rPr lang="en-CA" sz="2800" dirty="0">
                <a:solidFill>
                  <a:srgbClr val="FF6600"/>
                </a:solidFill>
                <a:latin typeface="Comic Sans MS" panose="030F0702030302020204" pitchFamily="66" charset="0"/>
              </a:rPr>
              <a:t> is to be positively required to declare the direct consequential results of one’s actions upon hearing certain commands and/or proclamations.</a:t>
            </a:r>
          </a:p>
          <a:p>
            <a:pPr algn="ctr"/>
            <a:r>
              <a:rPr lang="en-CA" sz="2800" b="1" dirty="0" smtClean="0">
                <a:ln>
                  <a:solidFill>
                    <a:sysClr val="windowText" lastClr="000000"/>
                  </a:solidFill>
                </a:ln>
                <a:solidFill>
                  <a:srgbClr val="FFFF00"/>
                </a:solidFill>
                <a:latin typeface="Comic Sans MS" panose="030F0702030302020204" pitchFamily="66" charset="0"/>
              </a:rPr>
              <a:t>An </a:t>
            </a:r>
            <a:r>
              <a:rPr lang="en-CA" sz="2800" b="1" u="sng" dirty="0">
                <a:ln>
                  <a:solidFill>
                    <a:sysClr val="windowText" lastClr="000000"/>
                  </a:solidFill>
                </a:ln>
                <a:solidFill>
                  <a:srgbClr val="FFFF00"/>
                </a:solidFill>
                <a:latin typeface="Comic Sans MS" panose="030F0702030302020204" pitchFamily="66" charset="0"/>
              </a:rPr>
              <a:t>undeniable</a:t>
            </a:r>
            <a:r>
              <a:rPr lang="en-CA" sz="2800" b="1" dirty="0">
                <a:ln>
                  <a:solidFill>
                    <a:sysClr val="windowText" lastClr="000000"/>
                  </a:solidFill>
                </a:ln>
                <a:solidFill>
                  <a:srgbClr val="FFFF00"/>
                </a:solidFill>
                <a:latin typeface="Comic Sans MS" panose="030F0702030302020204" pitchFamily="66" charset="0"/>
              </a:rPr>
              <a:t> call to action. </a:t>
            </a:r>
          </a:p>
          <a:p>
            <a:pPr algn="ctr"/>
            <a:endParaRPr lang="en-CA" sz="2800" dirty="0">
              <a:solidFill>
                <a:srgbClr val="FF6600"/>
              </a:solidFill>
              <a:latin typeface="Comic Sans MS" panose="030F0702030302020204" pitchFamily="66" charset="0"/>
            </a:endParaRPr>
          </a:p>
          <a:p>
            <a:pPr algn="ctr"/>
            <a:r>
              <a:rPr lang="en-CA" sz="2800" b="1" dirty="0">
                <a:solidFill>
                  <a:schemeClr val="bg1"/>
                </a:solidFill>
                <a:latin typeface="Comic Sans MS" panose="030F0702030302020204" pitchFamily="66" charset="0"/>
              </a:rPr>
              <a:t>To sidestep, or avoid </a:t>
            </a:r>
            <a:r>
              <a:rPr lang="en-CA" sz="2800" b="1" u="sng" dirty="0">
                <a:solidFill>
                  <a:schemeClr val="bg1"/>
                </a:solidFill>
                <a:latin typeface="Comic Sans MS" panose="030F0702030302020204" pitchFamily="66" charset="0"/>
              </a:rPr>
              <a:t>decisive action</a:t>
            </a:r>
            <a:r>
              <a:rPr lang="en-CA" sz="2800" b="1" dirty="0">
                <a:solidFill>
                  <a:schemeClr val="bg1"/>
                </a:solidFill>
                <a:latin typeface="Comic Sans MS" panose="030F0702030302020204" pitchFamily="66" charset="0"/>
              </a:rPr>
              <a:t> is not optional!</a:t>
            </a:r>
          </a:p>
        </p:txBody>
      </p:sp>
      <p:sp>
        <p:nvSpPr>
          <p:cNvPr id="20" name="Rounded Rectangle 19"/>
          <p:cNvSpPr/>
          <p:nvPr/>
        </p:nvSpPr>
        <p:spPr>
          <a:xfrm>
            <a:off x="6836955" y="1818493"/>
            <a:ext cx="2091376" cy="9144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extrusionH="57150">
              <a:bevelT w="38100" h="38100"/>
            </a:sp3d>
          </a:bodyPr>
          <a:lstStyle/>
          <a:p>
            <a:pPr algn="ctr"/>
            <a:r>
              <a:rPr lang="en-CA" sz="4800" b="1" dirty="0">
                <a:solidFill>
                  <a:srgbClr val="FF6600"/>
                </a:solidFill>
              </a:rPr>
              <a:t>Shema</a:t>
            </a:r>
          </a:p>
        </p:txBody>
      </p:sp>
      <p:grpSp>
        <p:nvGrpSpPr>
          <p:cNvPr id="21" name="Group 20"/>
          <p:cNvGrpSpPr/>
          <p:nvPr/>
        </p:nvGrpSpPr>
        <p:grpSpPr>
          <a:xfrm>
            <a:off x="2861776" y="1779581"/>
            <a:ext cx="1908630" cy="1024590"/>
            <a:chOff x="4968420" y="2423822"/>
            <a:chExt cx="1908630" cy="1024590"/>
          </a:xfrm>
          <a:effectLst>
            <a:glow rad="228600">
              <a:schemeClr val="tx1">
                <a:alpha val="40000"/>
              </a:schemeClr>
            </a:glow>
          </a:effectLst>
        </p:grpSpPr>
        <p:pic>
          <p:nvPicPr>
            <p:cNvPr id="22" name="Picture 21"/>
            <p:cNvPicPr>
              <a:picLocks noChangeAspect="1"/>
            </p:cNvPicPr>
            <p:nvPr/>
          </p:nvPicPr>
          <p:blipFill>
            <a:blip r:embed="rId3">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6096000" y="2495912"/>
              <a:ext cx="781050" cy="952500"/>
            </a:xfrm>
            <a:prstGeom prst="rect">
              <a:avLst/>
            </a:prstGeom>
            <a:ln>
              <a:noFill/>
            </a:ln>
          </p:spPr>
        </p:pic>
        <p:pic>
          <p:nvPicPr>
            <p:cNvPr id="23" name="Picture 22"/>
            <p:cNvPicPr>
              <a:picLocks noChangeAspect="1"/>
            </p:cNvPicPr>
            <p:nvPr/>
          </p:nvPicPr>
          <p:blipFill>
            <a:blip r:embed="rId4">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5584031" y="2423822"/>
              <a:ext cx="571500" cy="952500"/>
            </a:xfrm>
            <a:prstGeom prst="rect">
              <a:avLst/>
            </a:prstGeom>
          </p:spPr>
        </p:pic>
        <p:pic>
          <p:nvPicPr>
            <p:cNvPr id="24" name="Picture 23"/>
            <p:cNvPicPr>
              <a:picLocks noChangeAspect="1"/>
            </p:cNvPicPr>
            <p:nvPr/>
          </p:nvPicPr>
          <p:blipFill>
            <a:blip r:embed="rId5">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4968420" y="2487112"/>
              <a:ext cx="581025" cy="952500"/>
            </a:xfrm>
            <a:prstGeom prst="rect">
              <a:avLst/>
            </a:prstGeom>
          </p:spPr>
        </p:pic>
      </p:grpSp>
    </p:spTree>
    <p:extLst>
      <p:ext uri="{BB962C8B-B14F-4D97-AF65-F5344CB8AC3E}">
        <p14:creationId xmlns:p14="http://schemas.microsoft.com/office/powerpoint/2010/main" val="293517055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125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33258" y="749044"/>
            <a:ext cx="4105470" cy="6002866"/>
          </a:xfrm>
          <a:prstGeom prst="rect">
            <a:avLst/>
          </a:prstGeom>
          <a:ln w="28575">
            <a:solidFill>
              <a:schemeClr val="bg1">
                <a:lumMod val="50000"/>
                <a:lumOff val="50000"/>
              </a:schemeClr>
            </a:solidFill>
          </a:ln>
        </p:spPr>
      </p:pic>
      <p:pic>
        <p:nvPicPr>
          <p:cNvPr id="6" name="Picture 5"/>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530007" y="749044"/>
            <a:ext cx="4116908" cy="6002866"/>
          </a:xfrm>
          <a:prstGeom prst="rect">
            <a:avLst/>
          </a:prstGeom>
          <a:ln w="28575">
            <a:solidFill>
              <a:schemeClr val="bg1">
                <a:lumMod val="50000"/>
                <a:lumOff val="50000"/>
              </a:schemeClr>
            </a:solidFill>
          </a:ln>
        </p:spPr>
      </p:pic>
      <p:pic>
        <p:nvPicPr>
          <p:cNvPr id="7" name="Picture 6"/>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8766108" y="1250305"/>
            <a:ext cx="3331029" cy="1129004"/>
          </a:xfrm>
          <a:prstGeom prst="rect">
            <a:avLst/>
          </a:prstGeom>
          <a:ln w="28575">
            <a:solidFill>
              <a:schemeClr val="bg1">
                <a:lumMod val="50000"/>
                <a:lumOff val="50000"/>
              </a:schemeClr>
            </a:solidFill>
          </a:ln>
        </p:spPr>
      </p:pic>
      <p:cxnSp>
        <p:nvCxnSpPr>
          <p:cNvPr id="3" name="Straight Connector 2"/>
          <p:cNvCxnSpPr/>
          <p:nvPr/>
        </p:nvCxnSpPr>
        <p:spPr>
          <a:xfrm>
            <a:off x="3359021" y="2360647"/>
            <a:ext cx="737118" cy="0"/>
          </a:xfrm>
          <a:prstGeom prst="line">
            <a:avLst/>
          </a:prstGeom>
          <a:ln w="38100">
            <a:solidFill>
              <a:srgbClr val="D60093"/>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6560468" y="1250305"/>
            <a:ext cx="652095" cy="9327"/>
          </a:xfrm>
          <a:prstGeom prst="line">
            <a:avLst/>
          </a:prstGeom>
          <a:ln w="38100">
            <a:solidFill>
              <a:srgbClr val="008080"/>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4963886" y="3091371"/>
            <a:ext cx="2519265" cy="0"/>
          </a:xfrm>
          <a:prstGeom prst="line">
            <a:avLst/>
          </a:prstGeom>
          <a:ln w="38100">
            <a:solidFill>
              <a:srgbClr val="008080"/>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sp>
        <p:nvSpPr>
          <p:cNvPr id="12" name="Rounded Rectangle 11"/>
          <p:cNvSpPr/>
          <p:nvPr/>
        </p:nvSpPr>
        <p:spPr>
          <a:xfrm>
            <a:off x="7459830" y="2797027"/>
            <a:ext cx="657803" cy="412704"/>
          </a:xfrm>
          <a:prstGeom prst="roundRect">
            <a:avLst>
              <a:gd name="adj" fmla="val 48319"/>
            </a:avLst>
          </a:prstGeom>
          <a:noFill/>
          <a:ln w="38100">
            <a:solidFill>
              <a:srgbClr val="D60093"/>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14" name="Straight Connector 13"/>
          <p:cNvCxnSpPr/>
          <p:nvPr/>
        </p:nvCxnSpPr>
        <p:spPr>
          <a:xfrm>
            <a:off x="746449" y="4450703"/>
            <a:ext cx="989045" cy="0"/>
          </a:xfrm>
          <a:prstGeom prst="line">
            <a:avLst/>
          </a:prstGeom>
          <a:ln w="38100">
            <a:solidFill>
              <a:srgbClr val="008080"/>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7327641" y="1259632"/>
            <a:ext cx="1209869" cy="3111"/>
          </a:xfrm>
          <a:prstGeom prst="line">
            <a:avLst/>
          </a:prstGeom>
          <a:ln w="38100">
            <a:solidFill>
              <a:srgbClr val="D60093"/>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sp>
        <p:nvSpPr>
          <p:cNvPr id="10" name="Rounded Rectangle 9"/>
          <p:cNvSpPr/>
          <p:nvPr/>
        </p:nvSpPr>
        <p:spPr>
          <a:xfrm>
            <a:off x="9173277" y="4024965"/>
            <a:ext cx="2091376" cy="9144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extrusionH="57150">
              <a:bevelT w="38100" h="38100"/>
            </a:sp3d>
          </a:bodyPr>
          <a:lstStyle/>
          <a:p>
            <a:pPr algn="ctr"/>
            <a:r>
              <a:rPr lang="en-CA" sz="4800" b="1" dirty="0">
                <a:solidFill>
                  <a:srgbClr val="FF6600"/>
                </a:solidFill>
              </a:rPr>
              <a:t>Shema</a:t>
            </a:r>
          </a:p>
        </p:txBody>
      </p:sp>
      <p:sp>
        <p:nvSpPr>
          <p:cNvPr id="19" name="Content Placeholder 2"/>
          <p:cNvSpPr txBox="1">
            <a:spLocks/>
          </p:cNvSpPr>
          <p:nvPr/>
        </p:nvSpPr>
        <p:spPr>
          <a:xfrm>
            <a:off x="233258" y="123824"/>
            <a:ext cx="11161817" cy="496661"/>
          </a:xfrm>
          <a:prstGeom prst="homePlate">
            <a:avLst/>
          </a:prstGeom>
          <a:solidFill>
            <a:schemeClr val="tx2">
              <a:lumMod val="20000"/>
              <a:lumOff val="80000"/>
            </a:schemeClr>
          </a:solidFill>
          <a:ln w="57150">
            <a:solidFill>
              <a:srgbClr val="008080"/>
            </a:solidFill>
          </a:ln>
          <a:scene3d>
            <a:camera prst="orthographicFront"/>
            <a:lightRig rig="threePt" dir="t"/>
          </a:scene3d>
          <a:sp3d>
            <a:bevelT w="152400" h="50800" prst="softRound"/>
          </a:sp3d>
        </p:spPr>
        <p:txBody>
          <a:bodyPr vert="horz" lIns="91440" tIns="45720" rIns="91440" bIns="45720" rtlCol="0" anchor="ctr">
            <a:normAutofit lnSpcReduction="10000"/>
            <a:sp3d extrusionH="57150">
              <a:bevelT w="38100" h="38100"/>
            </a:sp3d>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lgn="ctr">
              <a:buNone/>
            </a:pPr>
            <a:r>
              <a:rPr lang="en-US" b="1" dirty="0">
                <a:solidFill>
                  <a:srgbClr val="7030A0"/>
                </a:solidFill>
                <a:latin typeface="Comic Sans MS" pitchFamily="66" charset="0"/>
              </a:rPr>
              <a:t>Based on William </a:t>
            </a:r>
            <a:r>
              <a:rPr lang="en-US" b="1" dirty="0" err="1">
                <a:solidFill>
                  <a:srgbClr val="7030A0"/>
                </a:solidFill>
                <a:latin typeface="Comic Sans MS" pitchFamily="66" charset="0"/>
              </a:rPr>
              <a:t>Gesenius</a:t>
            </a:r>
            <a:r>
              <a:rPr lang="en-US" b="1" dirty="0">
                <a:solidFill>
                  <a:srgbClr val="7030A0"/>
                </a:solidFill>
                <a:latin typeface="Comic Sans MS" pitchFamily="66" charset="0"/>
              </a:rPr>
              <a:t> – translated by Edward Robinson pg. 1105</a:t>
            </a:r>
            <a:endParaRPr lang="en-US" b="1" dirty="0">
              <a:solidFill>
                <a:srgbClr val="008080"/>
              </a:solidFill>
              <a:latin typeface="Comic Sans MS" pitchFamily="66" charset="0"/>
            </a:endParaRPr>
          </a:p>
        </p:txBody>
      </p:sp>
      <p:sp>
        <p:nvSpPr>
          <p:cNvPr id="20" name="Slide Number Placeholder 1"/>
          <p:cNvSpPr txBox="1">
            <a:spLocks/>
          </p:cNvSpPr>
          <p:nvPr/>
        </p:nvSpPr>
        <p:spPr>
          <a:xfrm>
            <a:off x="9289144" y="6317570"/>
            <a:ext cx="2844800" cy="365125"/>
          </a:xfrm>
          <a:prstGeom prst="rect">
            <a:avLst/>
          </a:prstGeom>
          <a:ln>
            <a:noFill/>
          </a:ln>
        </p:spPr>
        <p:txBody>
          <a:bodyPr vert="horz" lIns="91440" tIns="45720" rIns="91440" bIns="45720" rtlCol="0" anchor="ctr"/>
          <a:lstStyle>
            <a:defPPr>
              <a:defRPr lang="en-US"/>
            </a:defPPr>
            <a:lvl1pPr marL="0" algn="r" defTabSz="457200" rtl="0" eaLnBrk="1" latinLnBrk="0" hangingPunct="1">
              <a:defRPr sz="105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9EA9ADF-BF16-47CA-967F-74531E511AEB}" type="slidenum">
              <a:rPr lang="en-US" sz="1200" b="1" smtClean="0">
                <a:ln w="1905"/>
                <a:solidFill>
                  <a:schemeClr val="tx1"/>
                </a:solidFill>
                <a:effectLst>
                  <a:innerShdw blurRad="69850" dist="43180" dir="5400000">
                    <a:srgbClr val="000000">
                      <a:alpha val="65000"/>
                    </a:srgbClr>
                  </a:innerShdw>
                </a:effectLst>
              </a:rPr>
              <a:pPr/>
              <a:t>44</a:t>
            </a:fld>
            <a:endParaRPr lang="en-US" dirty="0">
              <a:ln>
                <a:solidFill>
                  <a:srgbClr val="002060"/>
                </a:solidFill>
              </a:ln>
              <a:solidFill>
                <a:schemeClr val="tx1"/>
              </a:solidFill>
            </a:endParaRPr>
          </a:p>
        </p:txBody>
      </p:sp>
      <p:grpSp>
        <p:nvGrpSpPr>
          <p:cNvPr id="21" name="Group 20"/>
          <p:cNvGrpSpPr/>
          <p:nvPr/>
        </p:nvGrpSpPr>
        <p:grpSpPr>
          <a:xfrm>
            <a:off x="9264650" y="3078415"/>
            <a:ext cx="1908630" cy="1024590"/>
            <a:chOff x="4968420" y="2423822"/>
            <a:chExt cx="1908630" cy="1024590"/>
          </a:xfrm>
          <a:effectLst>
            <a:glow rad="228600">
              <a:schemeClr val="tx1">
                <a:alpha val="40000"/>
              </a:schemeClr>
            </a:glow>
          </a:effectLst>
        </p:grpSpPr>
        <p:pic>
          <p:nvPicPr>
            <p:cNvPr id="22" name="Picture 21"/>
            <p:cNvPicPr>
              <a:picLocks noChangeAspect="1"/>
            </p:cNvPicPr>
            <p:nvPr/>
          </p:nvPicPr>
          <p:blipFill>
            <a:blip r:embed="rId5">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6096000" y="2495912"/>
              <a:ext cx="781050" cy="952500"/>
            </a:xfrm>
            <a:prstGeom prst="rect">
              <a:avLst/>
            </a:prstGeom>
            <a:ln>
              <a:noFill/>
            </a:ln>
          </p:spPr>
        </p:pic>
        <p:pic>
          <p:nvPicPr>
            <p:cNvPr id="23" name="Picture 22"/>
            <p:cNvPicPr>
              <a:picLocks noChangeAspect="1"/>
            </p:cNvPicPr>
            <p:nvPr/>
          </p:nvPicPr>
          <p:blipFill>
            <a:blip r:embed="rId6">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5584031" y="2423822"/>
              <a:ext cx="571500" cy="952500"/>
            </a:xfrm>
            <a:prstGeom prst="rect">
              <a:avLst/>
            </a:prstGeom>
          </p:spPr>
        </p:pic>
        <p:pic>
          <p:nvPicPr>
            <p:cNvPr id="24" name="Picture 23"/>
            <p:cNvPicPr>
              <a:picLocks noChangeAspect="1"/>
            </p:cNvPicPr>
            <p:nvPr/>
          </p:nvPicPr>
          <p:blipFill>
            <a:blip r:embed="rId7">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4968420" y="2487112"/>
              <a:ext cx="581025" cy="952500"/>
            </a:xfrm>
            <a:prstGeom prst="rect">
              <a:avLst/>
            </a:prstGeom>
          </p:spPr>
        </p:pic>
      </p:grpSp>
    </p:spTree>
    <p:extLst>
      <p:ext uri="{BB962C8B-B14F-4D97-AF65-F5344CB8AC3E}">
        <p14:creationId xmlns:p14="http://schemas.microsoft.com/office/powerpoint/2010/main" val="226483927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72879" y="732259"/>
            <a:ext cx="4251546" cy="1439442"/>
          </a:xfrm>
          <a:prstGeom prst="rect">
            <a:avLst/>
          </a:prstGeom>
          <a:ln w="28575">
            <a:solidFill>
              <a:schemeClr val="bg1">
                <a:lumMod val="50000"/>
                <a:lumOff val="50000"/>
              </a:schemeClr>
            </a:solidFill>
          </a:ln>
        </p:spPr>
      </p:pic>
      <p:pic>
        <p:nvPicPr>
          <p:cNvPr id="5" name="Picture 4"/>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81133" y="2424988"/>
            <a:ext cx="4251546" cy="1467928"/>
          </a:xfrm>
          <a:prstGeom prst="rect">
            <a:avLst/>
          </a:prstGeom>
          <a:ln w="28575">
            <a:solidFill>
              <a:schemeClr val="bg1">
                <a:lumMod val="50000"/>
                <a:lumOff val="50000"/>
              </a:schemeClr>
            </a:solidFill>
          </a:ln>
        </p:spPr>
      </p:pic>
      <p:pic>
        <p:nvPicPr>
          <p:cNvPr id="6" name="Picture 5"/>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81133" y="4186839"/>
            <a:ext cx="4260004" cy="2506427"/>
          </a:xfrm>
          <a:prstGeom prst="rect">
            <a:avLst/>
          </a:prstGeom>
          <a:ln w="28575">
            <a:solidFill>
              <a:schemeClr val="bg1">
                <a:lumMod val="50000"/>
                <a:lumOff val="50000"/>
              </a:schemeClr>
            </a:solidFill>
          </a:ln>
        </p:spPr>
      </p:pic>
      <p:sp>
        <p:nvSpPr>
          <p:cNvPr id="7" name="Rectangle 6"/>
          <p:cNvSpPr/>
          <p:nvPr/>
        </p:nvSpPr>
        <p:spPr>
          <a:xfrm>
            <a:off x="5768918" y="620485"/>
            <a:ext cx="5402425" cy="6251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3200" dirty="0">
                <a:solidFill>
                  <a:schemeClr val="bg1"/>
                </a:solidFill>
              </a:rPr>
              <a:t>2</a:t>
            </a:r>
            <a:r>
              <a:rPr lang="en-CA" sz="3200" baseline="30000" dirty="0">
                <a:solidFill>
                  <a:schemeClr val="bg1"/>
                </a:solidFill>
              </a:rPr>
              <a:t>nd</a:t>
            </a:r>
            <a:r>
              <a:rPr lang="en-CA" sz="3200" dirty="0">
                <a:solidFill>
                  <a:schemeClr val="bg1"/>
                </a:solidFill>
              </a:rPr>
              <a:t> page</a:t>
            </a:r>
          </a:p>
        </p:txBody>
      </p:sp>
      <p:sp>
        <p:nvSpPr>
          <p:cNvPr id="2" name="Rounded Rectangle 1"/>
          <p:cNvSpPr/>
          <p:nvPr/>
        </p:nvSpPr>
        <p:spPr>
          <a:xfrm>
            <a:off x="1138333" y="1227168"/>
            <a:ext cx="3321699" cy="457200"/>
          </a:xfrm>
          <a:prstGeom prst="roundRect">
            <a:avLst>
              <a:gd name="adj" fmla="val 47280"/>
            </a:avLst>
          </a:prstGeom>
          <a:noFill/>
          <a:ln w="38100">
            <a:solidFill>
              <a:srgbClr val="D60093"/>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8" name="Straight Connector 7"/>
          <p:cNvCxnSpPr/>
          <p:nvPr/>
        </p:nvCxnSpPr>
        <p:spPr>
          <a:xfrm>
            <a:off x="1914525" y="3600450"/>
            <a:ext cx="2457450" cy="9525"/>
          </a:xfrm>
          <a:prstGeom prst="line">
            <a:avLst/>
          </a:prstGeom>
          <a:ln w="38100">
            <a:solidFill>
              <a:srgbClr val="008080"/>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828675" y="3844426"/>
            <a:ext cx="319183" cy="0"/>
          </a:xfrm>
          <a:prstGeom prst="line">
            <a:avLst/>
          </a:prstGeom>
          <a:ln w="38100">
            <a:solidFill>
              <a:srgbClr val="D60093"/>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1657350" y="4995536"/>
            <a:ext cx="2714625" cy="15692"/>
          </a:xfrm>
          <a:prstGeom prst="line">
            <a:avLst/>
          </a:prstGeom>
          <a:ln w="38100">
            <a:solidFill>
              <a:srgbClr val="008080"/>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sp>
        <p:nvSpPr>
          <p:cNvPr id="18" name="Rounded Rectangle 17"/>
          <p:cNvSpPr/>
          <p:nvPr/>
        </p:nvSpPr>
        <p:spPr>
          <a:xfrm>
            <a:off x="5751619" y="2194162"/>
            <a:ext cx="5419724" cy="2659940"/>
          </a:xfrm>
          <a:prstGeom prst="roundRect">
            <a:avLst/>
          </a:prstGeom>
          <a:ln w="57150">
            <a:solidFill>
              <a:schemeClr val="bg1"/>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r>
              <a:rPr lang="en-CA" sz="3200" dirty="0">
                <a:solidFill>
                  <a:schemeClr val="bg1"/>
                </a:solidFill>
              </a:rPr>
              <a:t>Note: </a:t>
            </a:r>
            <a:br>
              <a:rPr lang="en-CA" sz="3200" dirty="0">
                <a:solidFill>
                  <a:schemeClr val="bg1"/>
                </a:solidFill>
              </a:rPr>
            </a:br>
            <a:r>
              <a:rPr lang="en-CA" sz="3200" u="sng" dirty="0">
                <a:solidFill>
                  <a:schemeClr val="bg1"/>
                </a:solidFill>
              </a:rPr>
              <a:t>to show </a:t>
            </a:r>
            <a:r>
              <a:rPr lang="en-CA" sz="3200" u="sng" dirty="0" smtClean="0">
                <a:solidFill>
                  <a:schemeClr val="bg1"/>
                </a:solidFill>
              </a:rPr>
              <a:t>yourself </a:t>
            </a:r>
            <a:r>
              <a:rPr lang="en-CA" sz="3200" u="sng" dirty="0">
                <a:solidFill>
                  <a:schemeClr val="bg1"/>
                </a:solidFill>
              </a:rPr>
              <a:t>obedient</a:t>
            </a:r>
            <a:r>
              <a:rPr lang="en-CA" sz="3200" dirty="0">
                <a:solidFill>
                  <a:schemeClr val="bg1"/>
                </a:solidFill>
              </a:rPr>
              <a:t> – </a:t>
            </a:r>
            <a:br>
              <a:rPr lang="en-CA" sz="3200" dirty="0">
                <a:solidFill>
                  <a:schemeClr val="bg1"/>
                </a:solidFill>
              </a:rPr>
            </a:br>
            <a:r>
              <a:rPr lang="en-CA" sz="3200" dirty="0">
                <a:solidFill>
                  <a:schemeClr val="bg1"/>
                </a:solidFill>
              </a:rPr>
              <a:t>is to </a:t>
            </a:r>
            <a:r>
              <a:rPr lang="en-CA" sz="3200" u="sng" dirty="0">
                <a:solidFill>
                  <a:srgbClr val="D60093"/>
                </a:solidFill>
              </a:rPr>
              <a:t/>
            </a:r>
            <a:br>
              <a:rPr lang="en-CA" sz="3200" u="sng" dirty="0">
                <a:solidFill>
                  <a:srgbClr val="D60093"/>
                </a:solidFill>
              </a:rPr>
            </a:br>
            <a:r>
              <a:rPr lang="en-CA" sz="3200" dirty="0">
                <a:solidFill>
                  <a:srgbClr val="D60093"/>
                </a:solidFill>
              </a:rPr>
              <a:t>p</a:t>
            </a:r>
            <a:r>
              <a:rPr lang="en-CA" sz="3200" u="sng" dirty="0">
                <a:solidFill>
                  <a:srgbClr val="D60093"/>
                </a:solidFill>
              </a:rPr>
              <a:t>roduce a</a:t>
            </a:r>
            <a:r>
              <a:rPr lang="en-CA" sz="3200" dirty="0">
                <a:solidFill>
                  <a:srgbClr val="D60093"/>
                </a:solidFill>
              </a:rPr>
              <a:t> p</a:t>
            </a:r>
            <a:r>
              <a:rPr lang="en-CA" sz="3200" u="sng" dirty="0">
                <a:solidFill>
                  <a:srgbClr val="D60093"/>
                </a:solidFill>
              </a:rPr>
              <a:t>ositive action</a:t>
            </a:r>
            <a:r>
              <a:rPr lang="en-CA" sz="3200" dirty="0">
                <a:solidFill>
                  <a:srgbClr val="D60093"/>
                </a:solidFill>
              </a:rPr>
              <a:t>. </a:t>
            </a:r>
            <a:br>
              <a:rPr lang="en-CA" sz="3200" dirty="0">
                <a:solidFill>
                  <a:srgbClr val="D60093"/>
                </a:solidFill>
              </a:rPr>
            </a:br>
            <a:r>
              <a:rPr lang="en-CA" sz="3200" dirty="0">
                <a:solidFill>
                  <a:srgbClr val="D60093"/>
                </a:solidFill>
              </a:rPr>
              <a:t>(</a:t>
            </a:r>
            <a:r>
              <a:rPr lang="en-CA" sz="3200" dirty="0">
                <a:solidFill>
                  <a:srgbClr val="D60093"/>
                </a:solidFill>
                <a:effectLst>
                  <a:glow rad="127000">
                    <a:schemeClr val="tx2">
                      <a:lumMod val="75000"/>
                    </a:schemeClr>
                  </a:glow>
                </a:effectLst>
              </a:rPr>
              <a:t>obedience required</a:t>
            </a:r>
            <a:r>
              <a:rPr lang="en-CA" sz="3200" dirty="0">
                <a:solidFill>
                  <a:srgbClr val="D60093"/>
                </a:solidFill>
              </a:rPr>
              <a:t>)</a:t>
            </a:r>
          </a:p>
        </p:txBody>
      </p:sp>
      <p:sp>
        <p:nvSpPr>
          <p:cNvPr id="19" name="Rounded Rectangle 18"/>
          <p:cNvSpPr/>
          <p:nvPr/>
        </p:nvSpPr>
        <p:spPr>
          <a:xfrm>
            <a:off x="1047750" y="6132542"/>
            <a:ext cx="3893387" cy="560723"/>
          </a:xfrm>
          <a:prstGeom prst="roundRect">
            <a:avLst>
              <a:gd name="adj" fmla="val 47280"/>
            </a:avLst>
          </a:prstGeom>
          <a:noFill/>
          <a:ln w="38100">
            <a:solidFill>
              <a:srgbClr val="D60093"/>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0" name="Oval Callout 19"/>
          <p:cNvSpPr/>
          <p:nvPr/>
        </p:nvSpPr>
        <p:spPr>
          <a:xfrm>
            <a:off x="5238750" y="5041304"/>
            <a:ext cx="5762626" cy="1371599"/>
          </a:xfrm>
          <a:prstGeom prst="wedgeEllipseCallout">
            <a:avLst>
              <a:gd name="adj1" fmla="val -53918"/>
              <a:gd name="adj2" fmla="val 43916"/>
            </a:avLst>
          </a:prstGeom>
          <a:ln w="57150">
            <a:solidFill>
              <a:schemeClr val="bg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r>
              <a:rPr lang="en-CA" sz="3200" dirty="0">
                <a:solidFill>
                  <a:srgbClr val="D60093"/>
                </a:solidFill>
              </a:rPr>
              <a:t>Shema – a call to </a:t>
            </a:r>
            <a:r>
              <a:rPr lang="en-CA" sz="3200" dirty="0">
                <a:solidFill>
                  <a:srgbClr val="D60093"/>
                </a:solidFill>
                <a:effectLst>
                  <a:glow rad="127000">
                    <a:schemeClr val="tx2">
                      <a:lumMod val="75000"/>
                    </a:schemeClr>
                  </a:glow>
                </a:effectLst>
              </a:rPr>
              <a:t>physical duty.</a:t>
            </a:r>
          </a:p>
        </p:txBody>
      </p:sp>
      <p:sp>
        <p:nvSpPr>
          <p:cNvPr id="21" name="Rounded Rectangle 20"/>
          <p:cNvSpPr/>
          <p:nvPr/>
        </p:nvSpPr>
        <p:spPr>
          <a:xfrm>
            <a:off x="8425615" y="1051590"/>
            <a:ext cx="2091376" cy="9144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extrusionH="57150">
              <a:bevelT w="38100" h="38100"/>
            </a:sp3d>
          </a:bodyPr>
          <a:lstStyle/>
          <a:p>
            <a:pPr algn="ctr"/>
            <a:r>
              <a:rPr lang="en-CA" sz="4800" dirty="0">
                <a:solidFill>
                  <a:srgbClr val="FF6600"/>
                </a:solidFill>
              </a:rPr>
              <a:t>Shema</a:t>
            </a:r>
          </a:p>
        </p:txBody>
      </p:sp>
      <p:sp>
        <p:nvSpPr>
          <p:cNvPr id="22" name="Slide Number Placeholder 1"/>
          <p:cNvSpPr txBox="1">
            <a:spLocks/>
          </p:cNvSpPr>
          <p:nvPr/>
        </p:nvSpPr>
        <p:spPr>
          <a:xfrm>
            <a:off x="11338949" y="6383482"/>
            <a:ext cx="771089" cy="365125"/>
          </a:xfrm>
          <a:prstGeom prst="rect">
            <a:avLst/>
          </a:prstGeom>
        </p:spPr>
        <p:txBody>
          <a:bodyPr vert="horz" lIns="91440" tIns="45720" rIns="91440" bIns="45720" rtlCol="0" anchor="t"/>
          <a:lstStyle>
            <a:defPPr>
              <a:defRPr lang="en-US"/>
            </a:defPPr>
            <a:lvl1pPr marL="0" algn="r" defTabSz="457200" rtl="0" eaLnBrk="1" latinLnBrk="0" hangingPunct="1">
              <a:defRPr sz="105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b="1" smtClean="0">
                <a:solidFill>
                  <a:schemeClr val="accent2">
                    <a:lumMod val="20000"/>
                    <a:lumOff val="80000"/>
                  </a:schemeClr>
                </a:solidFill>
              </a:rPr>
              <a:pPr/>
              <a:t>45</a:t>
            </a:fld>
            <a:endParaRPr lang="en-US" b="1" dirty="0">
              <a:solidFill>
                <a:schemeClr val="accent2">
                  <a:lumMod val="20000"/>
                  <a:lumOff val="80000"/>
                </a:schemeClr>
              </a:solidFill>
            </a:endParaRPr>
          </a:p>
        </p:txBody>
      </p:sp>
      <p:sp>
        <p:nvSpPr>
          <p:cNvPr id="23" name="Content Placeholder 2"/>
          <p:cNvSpPr txBox="1">
            <a:spLocks/>
          </p:cNvSpPr>
          <p:nvPr/>
        </p:nvSpPr>
        <p:spPr>
          <a:xfrm>
            <a:off x="503237" y="123824"/>
            <a:ext cx="10891838" cy="496661"/>
          </a:xfrm>
          <a:prstGeom prst="homePlate">
            <a:avLst/>
          </a:prstGeom>
          <a:solidFill>
            <a:schemeClr val="tx2">
              <a:lumMod val="20000"/>
              <a:lumOff val="80000"/>
            </a:schemeClr>
          </a:solidFill>
          <a:ln w="57150">
            <a:solidFill>
              <a:srgbClr val="008080"/>
            </a:solidFill>
          </a:ln>
          <a:scene3d>
            <a:camera prst="orthographicFront"/>
            <a:lightRig rig="threePt" dir="t"/>
          </a:scene3d>
          <a:sp3d>
            <a:bevelT w="152400" h="50800" prst="softRound"/>
          </a:sp3d>
        </p:spPr>
        <p:txBody>
          <a:bodyPr vert="horz" lIns="91440" tIns="45720" rIns="91440" bIns="45720" rtlCol="0" anchor="ctr">
            <a:normAutofit lnSpcReduction="10000"/>
            <a:sp3d extrusionH="57150">
              <a:bevelT w="38100" h="38100"/>
            </a:sp3d>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buNone/>
            </a:pPr>
            <a:r>
              <a:rPr lang="en-US" b="1" dirty="0">
                <a:solidFill>
                  <a:srgbClr val="7030A0"/>
                </a:solidFill>
                <a:latin typeface="Comic Sans MS" pitchFamily="66" charset="0"/>
              </a:rPr>
              <a:t>Based on William </a:t>
            </a:r>
            <a:r>
              <a:rPr lang="en-US" b="1" dirty="0" err="1">
                <a:solidFill>
                  <a:srgbClr val="7030A0"/>
                </a:solidFill>
                <a:latin typeface="Comic Sans MS" pitchFamily="66" charset="0"/>
              </a:rPr>
              <a:t>Gesenius</a:t>
            </a:r>
            <a:r>
              <a:rPr lang="en-US" b="1" dirty="0">
                <a:solidFill>
                  <a:srgbClr val="7030A0"/>
                </a:solidFill>
                <a:latin typeface="Comic Sans MS" pitchFamily="66" charset="0"/>
              </a:rPr>
              <a:t> – translated by Edward Robinson </a:t>
            </a:r>
            <a:r>
              <a:rPr lang="en-US" b="1" dirty="0" err="1">
                <a:solidFill>
                  <a:srgbClr val="7030A0"/>
                </a:solidFill>
                <a:latin typeface="Comic Sans MS" pitchFamily="66" charset="0"/>
              </a:rPr>
              <a:t>pg</a:t>
            </a:r>
            <a:r>
              <a:rPr lang="en-US" b="1" dirty="0">
                <a:solidFill>
                  <a:srgbClr val="7030A0"/>
                </a:solidFill>
                <a:latin typeface="Comic Sans MS" pitchFamily="66" charset="0"/>
              </a:rPr>
              <a:t> 1106</a:t>
            </a:r>
            <a:endParaRPr lang="en-US" b="1" dirty="0">
              <a:solidFill>
                <a:srgbClr val="008080"/>
              </a:solidFill>
              <a:latin typeface="Comic Sans MS" pitchFamily="66" charset="0"/>
            </a:endParaRPr>
          </a:p>
        </p:txBody>
      </p:sp>
      <p:grpSp>
        <p:nvGrpSpPr>
          <p:cNvPr id="24" name="Group 23"/>
          <p:cNvGrpSpPr/>
          <p:nvPr/>
        </p:nvGrpSpPr>
        <p:grpSpPr>
          <a:xfrm>
            <a:off x="6211433" y="1017649"/>
            <a:ext cx="1908630" cy="1024590"/>
            <a:chOff x="4968420" y="2423822"/>
            <a:chExt cx="1908630" cy="1024590"/>
          </a:xfrm>
          <a:effectLst>
            <a:glow rad="228600">
              <a:schemeClr val="tx1">
                <a:alpha val="40000"/>
              </a:schemeClr>
            </a:glow>
          </a:effectLst>
        </p:grpSpPr>
        <p:pic>
          <p:nvPicPr>
            <p:cNvPr id="25" name="Picture 24"/>
            <p:cNvPicPr>
              <a:picLocks noChangeAspect="1"/>
            </p:cNvPicPr>
            <p:nvPr/>
          </p:nvPicPr>
          <p:blipFill>
            <a:blip r:embed="rId5">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6096000" y="2495912"/>
              <a:ext cx="781050" cy="952500"/>
            </a:xfrm>
            <a:prstGeom prst="rect">
              <a:avLst/>
            </a:prstGeom>
            <a:ln>
              <a:noFill/>
            </a:ln>
          </p:spPr>
        </p:pic>
        <p:pic>
          <p:nvPicPr>
            <p:cNvPr id="26" name="Picture 25"/>
            <p:cNvPicPr>
              <a:picLocks noChangeAspect="1"/>
            </p:cNvPicPr>
            <p:nvPr/>
          </p:nvPicPr>
          <p:blipFill>
            <a:blip r:embed="rId6">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5584031" y="2423822"/>
              <a:ext cx="571500" cy="952500"/>
            </a:xfrm>
            <a:prstGeom prst="rect">
              <a:avLst/>
            </a:prstGeom>
          </p:spPr>
        </p:pic>
        <p:pic>
          <p:nvPicPr>
            <p:cNvPr id="27" name="Picture 26"/>
            <p:cNvPicPr>
              <a:picLocks noChangeAspect="1"/>
            </p:cNvPicPr>
            <p:nvPr/>
          </p:nvPicPr>
          <p:blipFill>
            <a:blip r:embed="rId7">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4968420" y="2487112"/>
              <a:ext cx="581025" cy="952500"/>
            </a:xfrm>
            <a:prstGeom prst="rect">
              <a:avLst/>
            </a:prstGeom>
          </p:spPr>
        </p:pic>
      </p:grpSp>
    </p:spTree>
    <p:extLst>
      <p:ext uri="{BB962C8B-B14F-4D97-AF65-F5344CB8AC3E}">
        <p14:creationId xmlns:p14="http://schemas.microsoft.com/office/powerpoint/2010/main" val="376201432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42" presetClass="entr" presetSubtype="0" fill="hold" grpId="0"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1000"/>
                                        <p:tgtEl>
                                          <p:spTgt spid="20"/>
                                        </p:tgtEl>
                                      </p:cBhvr>
                                    </p:animEffect>
                                    <p:anim calcmode="lin" valueType="num">
                                      <p:cBhvr>
                                        <p:cTn id="24" dur="1000" fill="hold"/>
                                        <p:tgtEl>
                                          <p:spTgt spid="20"/>
                                        </p:tgtEl>
                                        <p:attrNameLst>
                                          <p:attrName>ppt_x</p:attrName>
                                        </p:attrNameLst>
                                      </p:cBhvr>
                                      <p:tavLst>
                                        <p:tav tm="0">
                                          <p:val>
                                            <p:strVal val="#ppt_x"/>
                                          </p:val>
                                        </p:tav>
                                        <p:tav tm="100000">
                                          <p:val>
                                            <p:strVal val="#ppt_x"/>
                                          </p:val>
                                        </p:tav>
                                      </p:tavLst>
                                    </p:anim>
                                    <p:anim calcmode="lin" valueType="num">
                                      <p:cBhvr>
                                        <p:cTn id="25"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p:cNvSpPr/>
          <p:nvPr/>
        </p:nvSpPr>
        <p:spPr>
          <a:xfrm>
            <a:off x="7522970" y="1833325"/>
            <a:ext cx="4466865" cy="4726095"/>
          </a:xfrm>
          <a:prstGeom prst="roundRect">
            <a:avLst/>
          </a:prstGeom>
          <a:ln w="57150">
            <a:solidFill>
              <a:schemeClr val="bg1"/>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r>
              <a:rPr lang="en-CA" sz="3200" dirty="0">
                <a:solidFill>
                  <a:srgbClr val="D60093"/>
                </a:solidFill>
              </a:rPr>
              <a:t>To </a:t>
            </a:r>
            <a:r>
              <a:rPr lang="en-CA" sz="3200" dirty="0">
                <a:solidFill>
                  <a:schemeClr val="bg1"/>
                </a:solidFill>
                <a:latin typeface="Arial Black" panose="020B0A04020102020204" pitchFamily="34" charset="0"/>
              </a:rPr>
              <a:t>COMPLY,</a:t>
            </a:r>
            <a:r>
              <a:rPr lang="en-CA" sz="3200" dirty="0">
                <a:solidFill>
                  <a:srgbClr val="D60093"/>
                </a:solidFill>
              </a:rPr>
              <a:t> to a positive notion, is to take </a:t>
            </a:r>
            <a:r>
              <a:rPr lang="en-CA" sz="3200" u="sng" dirty="0">
                <a:solidFill>
                  <a:schemeClr val="bg1"/>
                </a:solidFill>
              </a:rPr>
              <a:t>decisive action</a:t>
            </a:r>
            <a:r>
              <a:rPr lang="en-CA" sz="3200" dirty="0">
                <a:solidFill>
                  <a:schemeClr val="bg1"/>
                </a:solidFill>
              </a:rPr>
              <a:t>,</a:t>
            </a:r>
          </a:p>
          <a:p>
            <a:pPr algn="ctr"/>
            <a:r>
              <a:rPr lang="en-CA" sz="3200" dirty="0">
                <a:solidFill>
                  <a:srgbClr val="D60093"/>
                </a:solidFill>
              </a:rPr>
              <a:t>both psychological </a:t>
            </a:r>
            <a:br>
              <a:rPr lang="en-CA" sz="3200" dirty="0">
                <a:solidFill>
                  <a:srgbClr val="D60093"/>
                </a:solidFill>
              </a:rPr>
            </a:br>
            <a:r>
              <a:rPr lang="en-CA" sz="3200" dirty="0">
                <a:solidFill>
                  <a:schemeClr val="bg1"/>
                </a:solidFill>
              </a:rPr>
              <a:t>AND PHYSICAL! </a:t>
            </a:r>
          </a:p>
          <a:p>
            <a:pPr algn="ctr"/>
            <a:r>
              <a:rPr lang="en-CA" sz="3200" dirty="0">
                <a:solidFill>
                  <a:srgbClr val="0000CC"/>
                </a:solidFill>
              </a:rPr>
              <a:t>To </a:t>
            </a:r>
            <a:r>
              <a:rPr lang="en-CA" sz="3200" b="1" dirty="0">
                <a:solidFill>
                  <a:srgbClr val="0000CC"/>
                </a:solidFill>
                <a:effectLst>
                  <a:glow rad="127000">
                    <a:srgbClr val="FFFF00"/>
                  </a:glow>
                </a:effectLst>
              </a:rPr>
              <a:t>Shema</a:t>
            </a:r>
            <a:r>
              <a:rPr lang="en-CA" sz="3200" dirty="0">
                <a:solidFill>
                  <a:srgbClr val="0000CC"/>
                </a:solidFill>
              </a:rPr>
              <a:t>, requires action, otherwise </a:t>
            </a:r>
            <a:r>
              <a:rPr lang="en-CA" sz="3200" b="1" dirty="0">
                <a:solidFill>
                  <a:srgbClr val="0000CC"/>
                </a:solidFill>
                <a:effectLst>
                  <a:glow rad="127000">
                    <a:srgbClr val="FFFF00"/>
                  </a:glow>
                </a:effectLst>
              </a:rPr>
              <a:t>Shema</a:t>
            </a:r>
            <a:r>
              <a:rPr lang="en-CA" sz="3200" dirty="0">
                <a:solidFill>
                  <a:srgbClr val="0000CC"/>
                </a:solidFill>
              </a:rPr>
              <a:t> will not be accomplished!</a:t>
            </a:r>
          </a:p>
        </p:txBody>
      </p:sp>
      <p:sp>
        <p:nvSpPr>
          <p:cNvPr id="21" name="Rounded Rectangle 20"/>
          <p:cNvSpPr/>
          <p:nvPr/>
        </p:nvSpPr>
        <p:spPr>
          <a:xfrm>
            <a:off x="8710714" y="952915"/>
            <a:ext cx="2091376" cy="9144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extrusionH="57150">
              <a:bevelT w="38100" h="38100"/>
            </a:sp3d>
          </a:bodyPr>
          <a:lstStyle/>
          <a:p>
            <a:pPr algn="ctr"/>
            <a:r>
              <a:rPr lang="en-CA" sz="4800" dirty="0">
                <a:solidFill>
                  <a:srgbClr val="FF6600"/>
                </a:solidFill>
              </a:rPr>
              <a:t>Shema</a:t>
            </a:r>
          </a:p>
        </p:txBody>
      </p:sp>
      <p:sp>
        <p:nvSpPr>
          <p:cNvPr id="22" name="Slide Number Placeholder 1"/>
          <p:cNvSpPr txBox="1">
            <a:spLocks/>
          </p:cNvSpPr>
          <p:nvPr/>
        </p:nvSpPr>
        <p:spPr>
          <a:xfrm>
            <a:off x="11338949" y="6383482"/>
            <a:ext cx="771089" cy="365125"/>
          </a:xfrm>
          <a:prstGeom prst="rect">
            <a:avLst/>
          </a:prstGeom>
        </p:spPr>
        <p:txBody>
          <a:bodyPr vert="horz" lIns="91440" tIns="45720" rIns="91440" bIns="45720" rtlCol="0" anchor="t"/>
          <a:lstStyle>
            <a:defPPr>
              <a:defRPr lang="en-US"/>
            </a:defPPr>
            <a:lvl1pPr marL="0" algn="r" defTabSz="457200" rtl="0" eaLnBrk="1" latinLnBrk="0" hangingPunct="1">
              <a:defRPr sz="105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b="1" smtClean="0">
                <a:solidFill>
                  <a:schemeClr val="accent2">
                    <a:lumMod val="20000"/>
                    <a:lumOff val="80000"/>
                  </a:schemeClr>
                </a:solidFill>
              </a:rPr>
              <a:pPr/>
              <a:t>46</a:t>
            </a:fld>
            <a:endParaRPr lang="en-US" b="1" dirty="0">
              <a:solidFill>
                <a:schemeClr val="accent2">
                  <a:lumMod val="20000"/>
                  <a:lumOff val="80000"/>
                </a:schemeClr>
              </a:solidFill>
            </a:endParaRPr>
          </a:p>
        </p:txBody>
      </p:sp>
      <p:sp>
        <p:nvSpPr>
          <p:cNvPr id="23" name="Content Placeholder 2"/>
          <p:cNvSpPr txBox="1">
            <a:spLocks/>
          </p:cNvSpPr>
          <p:nvPr/>
        </p:nvSpPr>
        <p:spPr>
          <a:xfrm>
            <a:off x="1874840" y="319775"/>
            <a:ext cx="6075360" cy="633140"/>
          </a:xfrm>
          <a:prstGeom prst="homePlate">
            <a:avLst>
              <a:gd name="adj" fmla="val 61185"/>
            </a:avLst>
          </a:prstGeom>
          <a:solidFill>
            <a:schemeClr val="tx2">
              <a:lumMod val="20000"/>
              <a:lumOff val="80000"/>
            </a:schemeClr>
          </a:solidFill>
          <a:ln w="57150">
            <a:solidFill>
              <a:srgbClr val="008080"/>
            </a:solidFill>
          </a:ln>
          <a:scene3d>
            <a:camera prst="orthographicFront"/>
            <a:lightRig rig="threePt" dir="t"/>
          </a:scene3d>
          <a:sp3d>
            <a:bevelT w="152400" h="50800" prst="softRound"/>
          </a:sp3d>
        </p:spPr>
        <p:txBody>
          <a:bodyPr vert="horz" lIns="91440" tIns="45720" rIns="91440" bIns="45720" rtlCol="0" anchor="ctr">
            <a:normAutofit/>
            <a:sp3d extrusionH="57150">
              <a:bevelT w="38100" h="38100"/>
            </a:sp3d>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buNone/>
            </a:pPr>
            <a:r>
              <a:rPr lang="en-US" b="1" dirty="0">
                <a:solidFill>
                  <a:srgbClr val="7030A0"/>
                </a:solidFill>
                <a:latin typeface="Comic Sans MS" pitchFamily="66" charset="0"/>
              </a:rPr>
              <a:t>Lexicon of - Koehler &amp; Baumgartner </a:t>
            </a:r>
            <a:endParaRPr lang="en-US" b="1" dirty="0">
              <a:solidFill>
                <a:srgbClr val="008080"/>
              </a:solidFill>
              <a:latin typeface="Comic Sans MS" pitchFamily="66" charset="0"/>
            </a:endParaRPr>
          </a:p>
        </p:txBody>
      </p:sp>
      <p:pic>
        <p:nvPicPr>
          <p:cNvPr id="3" name="Picture 2"/>
          <p:cNvPicPr>
            <a:picLocks noChangeAspect="1"/>
          </p:cNvPicPr>
          <p:nvPr/>
        </p:nvPicPr>
        <p:blipFill rotWithShape="1">
          <a:blip r:embed="rId2" cstate="email">
            <a:extLst>
              <a:ext uri="{28A0092B-C50C-407E-A947-70E740481C1C}">
                <a14:useLocalDpi xmlns:a14="http://schemas.microsoft.com/office/drawing/2010/main"/>
              </a:ext>
            </a:extLst>
          </a:blip>
          <a:srcRect l="-1"/>
          <a:stretch/>
        </p:blipFill>
        <p:spPr>
          <a:xfrm>
            <a:off x="197693" y="1164439"/>
            <a:ext cx="7186570" cy="5255317"/>
          </a:xfrm>
          <a:prstGeom prst="rect">
            <a:avLst/>
          </a:prstGeom>
        </p:spPr>
      </p:pic>
      <p:grpSp>
        <p:nvGrpSpPr>
          <p:cNvPr id="11" name="Group 10"/>
          <p:cNvGrpSpPr/>
          <p:nvPr/>
        </p:nvGrpSpPr>
        <p:grpSpPr>
          <a:xfrm>
            <a:off x="5408378" y="5219183"/>
            <a:ext cx="1901795" cy="686187"/>
            <a:chOff x="7702691" y="2531784"/>
            <a:chExt cx="1901795" cy="686187"/>
          </a:xfrm>
        </p:grpSpPr>
        <p:sp>
          <p:nvSpPr>
            <p:cNvPr id="19" name="Rounded Rectangle 18"/>
            <p:cNvSpPr/>
            <p:nvPr/>
          </p:nvSpPr>
          <p:spPr>
            <a:xfrm>
              <a:off x="7702691" y="2531784"/>
              <a:ext cx="1901795" cy="686187"/>
            </a:xfrm>
            <a:prstGeom prst="roundRect">
              <a:avLst>
                <a:gd name="adj" fmla="val 47280"/>
              </a:avLst>
            </a:prstGeom>
            <a:noFill/>
            <a:ln w="38100">
              <a:solidFill>
                <a:srgbClr val="D60093"/>
              </a:solidFill>
            </a:ln>
            <a:effectLst>
              <a:glow rad="76200">
                <a:srgbClr val="FFFF00"/>
              </a:glo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5" name="Straight Connector 4"/>
            <p:cNvCxnSpPr/>
            <p:nvPr/>
          </p:nvCxnSpPr>
          <p:spPr>
            <a:xfrm>
              <a:off x="8053857" y="3023685"/>
              <a:ext cx="1263535" cy="16625"/>
            </a:xfrm>
            <a:prstGeom prst="line">
              <a:avLst/>
            </a:prstGeom>
            <a:ln w="57150">
              <a:solidFill>
                <a:srgbClr val="D60093"/>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grpSp>
      <p:grpSp>
        <p:nvGrpSpPr>
          <p:cNvPr id="12" name="Group 11"/>
          <p:cNvGrpSpPr/>
          <p:nvPr/>
        </p:nvGrpSpPr>
        <p:grpSpPr>
          <a:xfrm>
            <a:off x="119149" y="5713234"/>
            <a:ext cx="1343892" cy="686187"/>
            <a:chOff x="119149" y="5386649"/>
            <a:chExt cx="1343892" cy="686187"/>
          </a:xfrm>
        </p:grpSpPr>
        <p:sp>
          <p:nvSpPr>
            <p:cNvPr id="24" name="Rounded Rectangle 23"/>
            <p:cNvSpPr/>
            <p:nvPr/>
          </p:nvSpPr>
          <p:spPr>
            <a:xfrm>
              <a:off x="119149" y="5386649"/>
              <a:ext cx="1343892" cy="686187"/>
            </a:xfrm>
            <a:prstGeom prst="roundRect">
              <a:avLst>
                <a:gd name="adj" fmla="val 47280"/>
              </a:avLst>
            </a:prstGeom>
            <a:noFill/>
            <a:ln w="38100">
              <a:solidFill>
                <a:srgbClr val="D60093"/>
              </a:solidFill>
            </a:ln>
            <a:effectLst>
              <a:glow rad="76200">
                <a:srgbClr val="FFFF00"/>
              </a:glo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25" name="Straight Connector 24"/>
            <p:cNvCxnSpPr/>
            <p:nvPr/>
          </p:nvCxnSpPr>
          <p:spPr>
            <a:xfrm flipV="1">
              <a:off x="435032" y="5935287"/>
              <a:ext cx="662249" cy="2774"/>
            </a:xfrm>
            <a:prstGeom prst="line">
              <a:avLst/>
            </a:prstGeom>
            <a:ln w="57150">
              <a:solidFill>
                <a:srgbClr val="D60093"/>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grpSp>
      <p:grpSp>
        <p:nvGrpSpPr>
          <p:cNvPr id="20" name="Group 19"/>
          <p:cNvGrpSpPr/>
          <p:nvPr/>
        </p:nvGrpSpPr>
        <p:grpSpPr>
          <a:xfrm>
            <a:off x="8605289" y="124050"/>
            <a:ext cx="1908630" cy="1024590"/>
            <a:chOff x="4968420" y="2423822"/>
            <a:chExt cx="1908630" cy="1024590"/>
          </a:xfrm>
          <a:effectLst>
            <a:glow rad="228600">
              <a:schemeClr val="tx1">
                <a:alpha val="40000"/>
              </a:schemeClr>
            </a:glow>
          </a:effectLst>
        </p:grpSpPr>
        <p:pic>
          <p:nvPicPr>
            <p:cNvPr id="26" name="Picture 25"/>
            <p:cNvPicPr>
              <a:picLocks noChangeAspect="1"/>
            </p:cNvPicPr>
            <p:nvPr/>
          </p:nvPicPr>
          <p:blipFill>
            <a:blip r:embed="rId3">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6096000" y="2495912"/>
              <a:ext cx="781050" cy="952500"/>
            </a:xfrm>
            <a:prstGeom prst="rect">
              <a:avLst/>
            </a:prstGeom>
            <a:ln>
              <a:noFill/>
            </a:ln>
          </p:spPr>
        </p:pic>
        <p:pic>
          <p:nvPicPr>
            <p:cNvPr id="27" name="Picture 26"/>
            <p:cNvPicPr>
              <a:picLocks noChangeAspect="1"/>
            </p:cNvPicPr>
            <p:nvPr/>
          </p:nvPicPr>
          <p:blipFill>
            <a:blip r:embed="rId4">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5584031" y="2423822"/>
              <a:ext cx="571500" cy="952500"/>
            </a:xfrm>
            <a:prstGeom prst="rect">
              <a:avLst/>
            </a:prstGeom>
          </p:spPr>
        </p:pic>
        <p:pic>
          <p:nvPicPr>
            <p:cNvPr id="28" name="Picture 27"/>
            <p:cNvPicPr>
              <a:picLocks noChangeAspect="1"/>
            </p:cNvPicPr>
            <p:nvPr/>
          </p:nvPicPr>
          <p:blipFill>
            <a:blip r:embed="rId5">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4968420" y="2487112"/>
              <a:ext cx="581025" cy="952500"/>
            </a:xfrm>
            <a:prstGeom prst="rect">
              <a:avLst/>
            </a:prstGeom>
          </p:spPr>
        </p:pic>
      </p:grpSp>
    </p:spTree>
    <p:extLst>
      <p:ext uri="{BB962C8B-B14F-4D97-AF65-F5344CB8AC3E}">
        <p14:creationId xmlns:p14="http://schemas.microsoft.com/office/powerpoint/2010/main" val="226103932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50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 calcmode="lin" valueType="num">
                                      <p:cBhvr>
                                        <p:cTn id="9" dur="1000" fill="hold"/>
                                        <p:tgtEl>
                                          <p:spTgt spid="11"/>
                                        </p:tgtEl>
                                        <p:attrNameLst>
                                          <p:attrName>style.rotation</p:attrName>
                                        </p:attrNameLst>
                                      </p:cBhvr>
                                      <p:tavLst>
                                        <p:tav tm="0">
                                          <p:val>
                                            <p:fltVal val="90"/>
                                          </p:val>
                                        </p:tav>
                                        <p:tav tm="100000">
                                          <p:val>
                                            <p:fltVal val="0"/>
                                          </p:val>
                                        </p:tav>
                                      </p:tavLst>
                                    </p:anim>
                                    <p:animEffect transition="in" filter="fade">
                                      <p:cBhvr>
                                        <p:cTn id="10" dur="1000"/>
                                        <p:tgtEl>
                                          <p:spTgt spid="11"/>
                                        </p:tgtEl>
                                      </p:cBhvr>
                                    </p:animEffect>
                                  </p:childTnLst>
                                </p:cTn>
                              </p:par>
                            </p:childTnLst>
                          </p:cTn>
                        </p:par>
                        <p:par>
                          <p:cTn id="11" fill="hold">
                            <p:stCondLst>
                              <p:cond delay="1500"/>
                            </p:stCondLst>
                            <p:childTnLst>
                              <p:par>
                                <p:cTn id="12" presetID="42" presetClass="entr" presetSubtype="0" fill="hold"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par>
                          <p:cTn id="17" fill="hold">
                            <p:stCondLst>
                              <p:cond delay="2500"/>
                            </p:stCondLst>
                            <p:childTnLst>
                              <p:par>
                                <p:cTn id="18" presetID="22" presetClass="entr" presetSubtype="1" fill="hold" grpId="0" nodeType="after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wipe(up)">
                                      <p:cBhvr>
                                        <p:cTn id="2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Slide Number Placeholder 1"/>
          <p:cNvSpPr txBox="1">
            <a:spLocks/>
          </p:cNvSpPr>
          <p:nvPr/>
        </p:nvSpPr>
        <p:spPr>
          <a:xfrm>
            <a:off x="11338949" y="6383482"/>
            <a:ext cx="771089" cy="365125"/>
          </a:xfrm>
          <a:prstGeom prst="rect">
            <a:avLst/>
          </a:prstGeom>
        </p:spPr>
        <p:txBody>
          <a:bodyPr vert="horz" lIns="91440" tIns="45720" rIns="91440" bIns="45720" rtlCol="0" anchor="t"/>
          <a:lstStyle>
            <a:defPPr>
              <a:defRPr lang="en-US"/>
            </a:defPPr>
            <a:lvl1pPr marL="0" algn="r" defTabSz="457200" rtl="0" eaLnBrk="1" latinLnBrk="0" hangingPunct="1">
              <a:defRPr sz="105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b="1" smtClean="0">
                <a:solidFill>
                  <a:schemeClr val="accent2">
                    <a:lumMod val="20000"/>
                    <a:lumOff val="80000"/>
                  </a:schemeClr>
                </a:solidFill>
              </a:rPr>
              <a:pPr/>
              <a:t>47</a:t>
            </a:fld>
            <a:endParaRPr lang="en-US" b="1" dirty="0">
              <a:solidFill>
                <a:schemeClr val="accent2">
                  <a:lumMod val="20000"/>
                  <a:lumOff val="80000"/>
                </a:schemeClr>
              </a:solidFill>
            </a:endParaRPr>
          </a:p>
        </p:txBody>
      </p:sp>
      <p:sp>
        <p:nvSpPr>
          <p:cNvPr id="12" name="Rounded Rectangle 11"/>
          <p:cNvSpPr/>
          <p:nvPr/>
        </p:nvSpPr>
        <p:spPr>
          <a:xfrm>
            <a:off x="9298328" y="2184990"/>
            <a:ext cx="2405880" cy="3424085"/>
          </a:xfrm>
          <a:prstGeom prst="roundRect">
            <a:avLst/>
          </a:prstGeom>
          <a:ln w="57150">
            <a:solidFill>
              <a:schemeClr val="bg1"/>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r>
              <a:rPr lang="en-CA" sz="3200" dirty="0">
                <a:solidFill>
                  <a:srgbClr val="0000CC"/>
                </a:solidFill>
              </a:rPr>
              <a:t>Hearing, </a:t>
            </a:r>
            <a:r>
              <a:rPr lang="en-CA" sz="3200" u="sng" dirty="0">
                <a:solidFill>
                  <a:srgbClr val="0000CC"/>
                </a:solidFill>
              </a:rPr>
              <a:t>MUST BE FOLLOWED THROUGH </a:t>
            </a:r>
            <a:r>
              <a:rPr lang="en-CA" sz="3200" dirty="0">
                <a:solidFill>
                  <a:schemeClr val="bg1"/>
                </a:solidFill>
              </a:rPr>
              <a:t>with </a:t>
            </a:r>
            <a:r>
              <a:rPr lang="en-CA" sz="3200" b="1" dirty="0">
                <a:solidFill>
                  <a:schemeClr val="bg1"/>
                </a:solidFill>
                <a:effectLst>
                  <a:glow rad="127000">
                    <a:srgbClr val="FFFF00"/>
                  </a:glow>
                </a:effectLst>
              </a:rPr>
              <a:t>Obedience.</a:t>
            </a:r>
          </a:p>
        </p:txBody>
      </p:sp>
      <p:sp>
        <p:nvSpPr>
          <p:cNvPr id="26" name="Rounded Rectangle 25"/>
          <p:cNvSpPr/>
          <p:nvPr/>
        </p:nvSpPr>
        <p:spPr>
          <a:xfrm>
            <a:off x="9338358" y="939309"/>
            <a:ext cx="2091376" cy="9144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extrusionH="57150">
              <a:bevelT w="38100" h="38100"/>
            </a:sp3d>
          </a:bodyPr>
          <a:lstStyle/>
          <a:p>
            <a:pPr algn="ctr"/>
            <a:r>
              <a:rPr lang="en-CA" sz="4800" dirty="0">
                <a:solidFill>
                  <a:srgbClr val="FF6600"/>
                </a:solidFill>
              </a:rPr>
              <a:t>Shema</a:t>
            </a:r>
          </a:p>
        </p:txBody>
      </p:sp>
      <p:pic>
        <p:nvPicPr>
          <p:cNvPr id="27" name="Picture 26"/>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08600" y="1483528"/>
            <a:ext cx="8085646" cy="4508356"/>
          </a:xfrm>
          <a:prstGeom prst="rect">
            <a:avLst/>
          </a:prstGeom>
        </p:spPr>
      </p:pic>
      <p:sp>
        <p:nvSpPr>
          <p:cNvPr id="28" name="Rounded Rectangle 27"/>
          <p:cNvSpPr/>
          <p:nvPr/>
        </p:nvSpPr>
        <p:spPr>
          <a:xfrm>
            <a:off x="808601" y="1505247"/>
            <a:ext cx="8085646" cy="4486637"/>
          </a:xfrm>
          <a:prstGeom prst="roundRect">
            <a:avLst>
              <a:gd name="adj" fmla="val 3006"/>
            </a:avLst>
          </a:prstGeom>
          <a:noFill/>
          <a:ln w="76200">
            <a:solidFill>
              <a:srgbClr val="D60093"/>
            </a:solidFill>
          </a:ln>
          <a:effectLst>
            <a:glow rad="76200">
              <a:srgbClr val="FFFF00"/>
            </a:glo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9" name="Content Placeholder 2"/>
          <p:cNvSpPr txBox="1">
            <a:spLocks/>
          </p:cNvSpPr>
          <p:nvPr/>
        </p:nvSpPr>
        <p:spPr>
          <a:xfrm>
            <a:off x="910204" y="392440"/>
            <a:ext cx="7782521" cy="633140"/>
          </a:xfrm>
          <a:prstGeom prst="homePlate">
            <a:avLst>
              <a:gd name="adj" fmla="val 68531"/>
            </a:avLst>
          </a:prstGeom>
          <a:solidFill>
            <a:schemeClr val="tx2">
              <a:lumMod val="20000"/>
              <a:lumOff val="80000"/>
            </a:schemeClr>
          </a:solidFill>
          <a:ln w="57150">
            <a:solidFill>
              <a:srgbClr val="008080"/>
            </a:solidFill>
          </a:ln>
          <a:scene3d>
            <a:camera prst="orthographicFront"/>
            <a:lightRig rig="threePt" dir="t"/>
          </a:scene3d>
          <a:sp3d>
            <a:bevelT w="152400" h="50800" prst="softRound"/>
          </a:sp3d>
        </p:spPr>
        <p:txBody>
          <a:bodyPr vert="horz" lIns="91440" tIns="45720" rIns="91440" bIns="45720" rtlCol="0" anchor="ctr">
            <a:noAutofit/>
            <a:sp3d extrusionH="57150">
              <a:bevelT w="38100" h="38100"/>
            </a:sp3d>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lgn="ctr">
              <a:buNone/>
            </a:pPr>
            <a:r>
              <a:rPr lang="en-US" sz="3200" b="1" dirty="0">
                <a:solidFill>
                  <a:srgbClr val="7030A0"/>
                </a:solidFill>
                <a:latin typeface="Comic Sans MS" pitchFamily="66" charset="0"/>
              </a:rPr>
              <a:t>Lexicon of - Koehler &amp; Baumgartner </a:t>
            </a:r>
            <a:endParaRPr lang="en-US" sz="3200" b="1" dirty="0">
              <a:solidFill>
                <a:srgbClr val="008080"/>
              </a:solidFill>
              <a:latin typeface="Comic Sans MS" pitchFamily="66" charset="0"/>
            </a:endParaRPr>
          </a:p>
        </p:txBody>
      </p:sp>
      <p:grpSp>
        <p:nvGrpSpPr>
          <p:cNvPr id="13" name="Group 12"/>
          <p:cNvGrpSpPr/>
          <p:nvPr/>
        </p:nvGrpSpPr>
        <p:grpSpPr>
          <a:xfrm>
            <a:off x="9386339" y="181200"/>
            <a:ext cx="1908630" cy="1024590"/>
            <a:chOff x="4968420" y="2423822"/>
            <a:chExt cx="1908630" cy="1024590"/>
          </a:xfrm>
          <a:effectLst>
            <a:glow rad="228600">
              <a:schemeClr val="tx1">
                <a:alpha val="40000"/>
              </a:schemeClr>
            </a:glow>
          </a:effectLst>
        </p:grpSpPr>
        <p:pic>
          <p:nvPicPr>
            <p:cNvPr id="14" name="Picture 13"/>
            <p:cNvPicPr>
              <a:picLocks noChangeAspect="1"/>
            </p:cNvPicPr>
            <p:nvPr/>
          </p:nvPicPr>
          <p:blipFill>
            <a:blip r:embed="rId4">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6096000" y="2495912"/>
              <a:ext cx="781050" cy="952500"/>
            </a:xfrm>
            <a:prstGeom prst="rect">
              <a:avLst/>
            </a:prstGeom>
            <a:ln>
              <a:noFill/>
            </a:ln>
          </p:spPr>
        </p:pic>
        <p:pic>
          <p:nvPicPr>
            <p:cNvPr id="15" name="Picture 14"/>
            <p:cNvPicPr>
              <a:picLocks noChangeAspect="1"/>
            </p:cNvPicPr>
            <p:nvPr/>
          </p:nvPicPr>
          <p:blipFill>
            <a:blip r:embed="rId5">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5584031" y="2423822"/>
              <a:ext cx="571500" cy="952500"/>
            </a:xfrm>
            <a:prstGeom prst="rect">
              <a:avLst/>
            </a:prstGeom>
          </p:spPr>
        </p:pic>
        <p:pic>
          <p:nvPicPr>
            <p:cNvPr id="17" name="Picture 16"/>
            <p:cNvPicPr>
              <a:picLocks noChangeAspect="1"/>
            </p:cNvPicPr>
            <p:nvPr/>
          </p:nvPicPr>
          <p:blipFill>
            <a:blip r:embed="rId6">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4968420" y="2487112"/>
              <a:ext cx="581025" cy="952500"/>
            </a:xfrm>
            <a:prstGeom prst="rect">
              <a:avLst/>
            </a:prstGeom>
          </p:spPr>
        </p:pic>
      </p:grpSp>
    </p:spTree>
    <p:extLst>
      <p:ext uri="{BB962C8B-B14F-4D97-AF65-F5344CB8AC3E}">
        <p14:creationId xmlns:p14="http://schemas.microsoft.com/office/powerpoint/2010/main" val="12239090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repeatCount="3000"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heel(1)">
                                      <p:cBhvr>
                                        <p:cTn id="7" dur="10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ircle(in)">
                                      <p:cBhvr>
                                        <p:cTn id="12"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8"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5" name="Pentagon 4"/>
          <p:cNvSpPr/>
          <p:nvPr/>
        </p:nvSpPr>
        <p:spPr>
          <a:xfrm>
            <a:off x="344487" y="200749"/>
            <a:ext cx="9028113" cy="1694725"/>
          </a:xfrm>
          <a:prstGeom prst="homePlate">
            <a:avLst>
              <a:gd name="adj" fmla="val 37635"/>
            </a:avLst>
          </a:prstGeom>
          <a:solidFill>
            <a:schemeClr val="accent2">
              <a:lumMod val="40000"/>
              <a:lumOff val="60000"/>
            </a:schemeClr>
          </a:solidFill>
          <a:ln w="38100">
            <a:solidFill>
              <a:schemeClr val="accent4">
                <a:lumMod val="50000"/>
              </a:schemeClr>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spcAft>
                <a:spcPts val="600"/>
              </a:spcAft>
              <a:buClr>
                <a:srgbClr val="008000"/>
              </a:buClr>
            </a:pPr>
            <a:r>
              <a:rPr lang="en-US" sz="3200" b="1" dirty="0">
                <a:ln>
                  <a:solidFill>
                    <a:sysClr val="windowText" lastClr="000000"/>
                  </a:solidFill>
                </a:ln>
                <a:solidFill>
                  <a:srgbClr val="7030A0"/>
                </a:solidFill>
                <a:latin typeface="Comic Sans MS" panose="030F0702030302020204" pitchFamily="66" charset="0"/>
                <a:ea typeface="Times New Roman" panose="02020603050405020304" pitchFamily="18" charset="0"/>
                <a:cs typeface="Times New Roman" panose="02020603050405020304" pitchFamily="18" charset="0"/>
              </a:rPr>
              <a:t>Why is it so important to be obedient? </a:t>
            </a:r>
          </a:p>
          <a:p>
            <a:pPr algn="ctr">
              <a:spcAft>
                <a:spcPts val="600"/>
              </a:spcAft>
              <a:buClr>
                <a:srgbClr val="008000"/>
              </a:buClr>
            </a:pPr>
            <a:r>
              <a:rPr lang="en-US" sz="3200" b="1" dirty="0">
                <a:ln>
                  <a:solidFill>
                    <a:sysClr val="windowText" lastClr="000000"/>
                  </a:solidFill>
                </a:ln>
                <a:solidFill>
                  <a:srgbClr val="7030A0"/>
                </a:solidFill>
                <a:latin typeface="Comic Sans MS" panose="030F0702030302020204" pitchFamily="66" charset="0"/>
                <a:ea typeface="Times New Roman" panose="02020603050405020304" pitchFamily="18" charset="0"/>
                <a:cs typeface="Times New Roman" panose="02020603050405020304" pitchFamily="18" charset="0"/>
              </a:rPr>
              <a:t>Can’t we decide to be obedient </a:t>
            </a:r>
            <a:br>
              <a:rPr lang="en-US" sz="3200" b="1" dirty="0">
                <a:ln>
                  <a:solidFill>
                    <a:sysClr val="windowText" lastClr="000000"/>
                  </a:solidFill>
                </a:ln>
                <a:solidFill>
                  <a:srgbClr val="7030A0"/>
                </a:solidFill>
                <a:latin typeface="Comic Sans MS" panose="030F0702030302020204" pitchFamily="66" charset="0"/>
                <a:ea typeface="Times New Roman" panose="02020603050405020304" pitchFamily="18" charset="0"/>
                <a:cs typeface="Times New Roman" panose="02020603050405020304" pitchFamily="18" charset="0"/>
              </a:rPr>
            </a:br>
            <a:r>
              <a:rPr lang="en-US" sz="3200" b="1" dirty="0">
                <a:ln>
                  <a:solidFill>
                    <a:sysClr val="windowText" lastClr="000000"/>
                  </a:solidFill>
                </a:ln>
                <a:solidFill>
                  <a:srgbClr val="7030A0"/>
                </a:solidFill>
                <a:latin typeface="Comic Sans MS" panose="030F0702030302020204" pitchFamily="66" charset="0"/>
                <a:ea typeface="Times New Roman" panose="02020603050405020304" pitchFamily="18" charset="0"/>
                <a:cs typeface="Times New Roman" panose="02020603050405020304" pitchFamily="18" charset="0"/>
              </a:rPr>
              <a:t>just before the end of time?</a:t>
            </a:r>
            <a:endParaRPr lang="en-CA" sz="4400" dirty="0">
              <a:solidFill>
                <a:srgbClr val="7030A0"/>
              </a:solidFill>
              <a:latin typeface="Comic Sans MS" panose="030F0702030302020204" pitchFamily="66" charset="0"/>
              <a:ea typeface="Times New Roman" panose="02020603050405020304" pitchFamily="18" charset="0"/>
              <a:cs typeface="Times New Roman" panose="02020603050405020304" pitchFamily="18" charset="0"/>
            </a:endParaRPr>
          </a:p>
        </p:txBody>
      </p:sp>
      <p:sp>
        <p:nvSpPr>
          <p:cNvPr id="6" name="Slide Number Placeholder 1"/>
          <p:cNvSpPr txBox="1">
            <a:spLocks/>
          </p:cNvSpPr>
          <p:nvPr/>
        </p:nvSpPr>
        <p:spPr>
          <a:xfrm>
            <a:off x="9289144" y="6317570"/>
            <a:ext cx="2844800" cy="365125"/>
          </a:xfrm>
          <a:prstGeom prst="rect">
            <a:avLst/>
          </a:prstGeom>
          <a:ln>
            <a:noFill/>
          </a:ln>
        </p:spPr>
        <p:txBody>
          <a:bodyPr vert="horz" lIns="91440" tIns="45720" rIns="91440" bIns="45720" rtlCol="0" anchor="ctr"/>
          <a:lstStyle>
            <a:defPPr>
              <a:defRPr lang="en-US"/>
            </a:defPPr>
            <a:lvl1pPr marL="0" algn="r" defTabSz="457200" rtl="0" eaLnBrk="1" latinLnBrk="0" hangingPunct="1">
              <a:defRPr sz="105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9EA9ADF-BF16-47CA-967F-74531E511AEB}" type="slidenum">
              <a:rPr lang="en-US" sz="1200" smtClean="0">
                <a:ln>
                  <a:solidFill>
                    <a:srgbClr val="002060"/>
                  </a:solidFill>
                </a:ln>
                <a:solidFill>
                  <a:srgbClr val="0070C0"/>
                </a:solidFill>
              </a:rPr>
              <a:pPr/>
              <a:t>48</a:t>
            </a:fld>
            <a:endParaRPr lang="en-US" dirty="0">
              <a:ln>
                <a:solidFill>
                  <a:srgbClr val="002060"/>
                </a:solidFill>
              </a:ln>
              <a:solidFill>
                <a:srgbClr val="0070C0"/>
              </a:solidFill>
            </a:endParaRPr>
          </a:p>
        </p:txBody>
      </p:sp>
    </p:spTree>
    <p:extLst>
      <p:ext uri="{BB962C8B-B14F-4D97-AF65-F5344CB8AC3E}">
        <p14:creationId xmlns:p14="http://schemas.microsoft.com/office/powerpoint/2010/main" val="129775469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gradFill flip="none" rotWithShape="1">
          <a:gsLst>
            <a:gs pos="98000">
              <a:schemeClr val="accent5">
                <a:lumMod val="91000"/>
                <a:lumOff val="9000"/>
                <a:alpha val="52000"/>
              </a:schemeClr>
            </a:gs>
            <a:gs pos="11000">
              <a:schemeClr val="accent2">
                <a:lumMod val="40000"/>
                <a:lumOff val="60000"/>
              </a:schemeClr>
            </a:gs>
            <a:gs pos="62000">
              <a:schemeClr val="accent4">
                <a:lumMod val="20000"/>
                <a:lumOff val="80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6" name="Pentagon 5"/>
          <p:cNvSpPr/>
          <p:nvPr/>
        </p:nvSpPr>
        <p:spPr>
          <a:xfrm>
            <a:off x="895819" y="191225"/>
            <a:ext cx="10459136" cy="914400"/>
          </a:xfrm>
          <a:prstGeom prst="homePlate">
            <a:avLst/>
          </a:prstGeom>
          <a:solidFill>
            <a:schemeClr val="accent2">
              <a:lumMod val="40000"/>
              <a:lumOff val="60000"/>
            </a:schemeClr>
          </a:solidFill>
          <a:ln w="38100">
            <a:solidFill>
              <a:schemeClr val="accent4">
                <a:lumMod val="50000"/>
              </a:schemeClr>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spcAft>
                <a:spcPts val="600"/>
              </a:spcAft>
              <a:buClr>
                <a:srgbClr val="008000"/>
              </a:buClr>
            </a:pPr>
            <a:r>
              <a:rPr lang="en-US" sz="4000" b="1" dirty="0">
                <a:ln>
                  <a:solidFill>
                    <a:sysClr val="windowText" lastClr="000000"/>
                  </a:solidFill>
                </a:ln>
                <a:solidFill>
                  <a:srgbClr val="7030A0"/>
                </a:solidFill>
                <a:latin typeface="Comic Sans MS" panose="030F0702030302020204" pitchFamily="66" charset="0"/>
                <a:ea typeface="Times New Roman" panose="02020603050405020304" pitchFamily="18" charset="0"/>
                <a:cs typeface="Times New Roman" panose="02020603050405020304" pitchFamily="18" charset="0"/>
              </a:rPr>
              <a:t>Important Reasons to be Obedient Now </a:t>
            </a:r>
            <a:endParaRPr lang="en-CA" sz="5400" dirty="0">
              <a:solidFill>
                <a:srgbClr val="7030A0"/>
              </a:solidFill>
              <a:latin typeface="Comic Sans MS" panose="030F0702030302020204" pitchFamily="66" charset="0"/>
              <a:ea typeface="Times New Roman" panose="02020603050405020304" pitchFamily="18" charset="0"/>
              <a:cs typeface="Times New Roman" panose="02020603050405020304" pitchFamily="18" charset="0"/>
            </a:endParaRPr>
          </a:p>
        </p:txBody>
      </p:sp>
      <p:sp>
        <p:nvSpPr>
          <p:cNvPr id="8" name="Slide Number Placeholder 1"/>
          <p:cNvSpPr txBox="1">
            <a:spLocks/>
          </p:cNvSpPr>
          <p:nvPr/>
        </p:nvSpPr>
        <p:spPr>
          <a:xfrm>
            <a:off x="9289144" y="6317570"/>
            <a:ext cx="2844800" cy="365125"/>
          </a:xfrm>
          <a:prstGeom prst="rect">
            <a:avLst/>
          </a:prstGeom>
          <a:ln>
            <a:noFill/>
          </a:ln>
        </p:spPr>
        <p:txBody>
          <a:bodyPr vert="horz" lIns="91440" tIns="45720" rIns="91440" bIns="45720" rtlCol="0" anchor="ctr"/>
          <a:lstStyle>
            <a:defPPr>
              <a:defRPr lang="en-US"/>
            </a:defPPr>
            <a:lvl1pPr marL="0" algn="r" defTabSz="457200" rtl="0" eaLnBrk="1" latinLnBrk="0" hangingPunct="1">
              <a:defRPr sz="105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9EA9ADF-BF16-47CA-967F-74531E511AEB}" type="slidenum">
              <a:rPr lang="en-US" sz="1200" smtClean="0">
                <a:ln>
                  <a:solidFill>
                    <a:srgbClr val="002060"/>
                  </a:solidFill>
                </a:ln>
                <a:solidFill>
                  <a:srgbClr val="0070C0"/>
                </a:solidFill>
              </a:rPr>
              <a:pPr/>
              <a:t>49</a:t>
            </a:fld>
            <a:endParaRPr lang="en-US" dirty="0">
              <a:ln>
                <a:solidFill>
                  <a:srgbClr val="002060"/>
                </a:solidFill>
              </a:ln>
              <a:solidFill>
                <a:srgbClr val="0070C0"/>
              </a:solidFill>
            </a:endParaRPr>
          </a:p>
        </p:txBody>
      </p:sp>
      <p:sp>
        <p:nvSpPr>
          <p:cNvPr id="10" name="Content Placeholder 1"/>
          <p:cNvSpPr>
            <a:spLocks noGrp="1"/>
          </p:cNvSpPr>
          <p:nvPr>
            <p:ph idx="1"/>
          </p:nvPr>
        </p:nvSpPr>
        <p:spPr>
          <a:xfrm>
            <a:off x="952778" y="1924672"/>
            <a:ext cx="9210397" cy="1936132"/>
          </a:xfrm>
        </p:spPr>
        <p:txBody>
          <a:bodyPr>
            <a:noAutofit/>
          </a:bodyPr>
          <a:lstStyle/>
          <a:p>
            <a:pPr fontAlgn="base"/>
            <a:r>
              <a:rPr lang="en-US" sz="1900" dirty="0"/>
              <a:t>In </a:t>
            </a:r>
            <a:r>
              <a:rPr lang="en-US" sz="1900" b="1" dirty="0">
                <a:solidFill>
                  <a:srgbClr val="0000CC"/>
                </a:solidFill>
              </a:rPr>
              <a:t>Yahusha</a:t>
            </a:r>
            <a:r>
              <a:rPr lang="en-US" sz="1900" dirty="0">
                <a:solidFill>
                  <a:srgbClr val="0000CC"/>
                </a:solidFill>
              </a:rPr>
              <a:t>,</a:t>
            </a:r>
            <a:r>
              <a:rPr lang="en-US" sz="1900" dirty="0"/>
              <a:t> we find the perfect model of obedience.  As His disciples, we follow </a:t>
            </a:r>
            <a:r>
              <a:rPr lang="en-US" sz="1900" dirty="0" smtClean="0"/>
              <a:t/>
            </a:r>
            <a:br>
              <a:rPr lang="en-US" sz="1900" dirty="0" smtClean="0"/>
            </a:br>
            <a:r>
              <a:rPr lang="en-US" sz="1900" dirty="0" smtClean="0"/>
              <a:t>His </a:t>
            </a:r>
            <a:r>
              <a:rPr lang="en-US" sz="1900" dirty="0"/>
              <a:t>example as well </a:t>
            </a:r>
            <a:r>
              <a:rPr lang="en-US" sz="1900" dirty="0" smtClean="0"/>
              <a:t>as </a:t>
            </a:r>
            <a:r>
              <a:rPr lang="en-US" sz="1900" dirty="0"/>
              <a:t>His commands.  Our motivation for obedience is love.</a:t>
            </a:r>
          </a:p>
          <a:p>
            <a:pPr fontAlgn="base"/>
            <a:r>
              <a:rPr lang="en-US" sz="1900" b="1" dirty="0">
                <a:solidFill>
                  <a:srgbClr val="002060"/>
                </a:solidFill>
              </a:rPr>
              <a:t>John 14:15, 21   </a:t>
            </a:r>
            <a:r>
              <a:rPr lang="en-US" sz="1900" dirty="0">
                <a:solidFill>
                  <a:srgbClr val="002060"/>
                </a:solidFill>
              </a:rPr>
              <a:t>If you love Me, you shall </a:t>
            </a:r>
            <a:r>
              <a:rPr lang="en-US" sz="1900" b="1" dirty="0">
                <a:solidFill>
                  <a:srgbClr val="002060"/>
                </a:solidFill>
                <a:effectLst>
                  <a:glow rad="228600">
                    <a:srgbClr val="FFFF00">
                      <a:alpha val="40000"/>
                    </a:srgbClr>
                  </a:glow>
                </a:effectLst>
              </a:rPr>
              <a:t>g</a:t>
            </a:r>
            <a:r>
              <a:rPr lang="en-US" sz="1900" b="1" u="sng" dirty="0">
                <a:solidFill>
                  <a:srgbClr val="002060"/>
                </a:solidFill>
                <a:effectLst>
                  <a:glow rad="228600">
                    <a:srgbClr val="FFFF00">
                      <a:alpha val="40000"/>
                    </a:srgbClr>
                  </a:glow>
                </a:effectLst>
              </a:rPr>
              <a:t>uard</a:t>
            </a:r>
            <a:r>
              <a:rPr lang="en-US" sz="1900" dirty="0">
                <a:solidFill>
                  <a:srgbClr val="002060"/>
                </a:solidFill>
              </a:rPr>
              <a:t> my commandments.  He who possesses </a:t>
            </a:r>
            <a:r>
              <a:rPr lang="en-US" sz="1900" dirty="0" smtClean="0">
                <a:solidFill>
                  <a:srgbClr val="002060"/>
                </a:solidFill>
              </a:rPr>
              <a:t/>
            </a:r>
            <a:br>
              <a:rPr lang="en-US" sz="1900" dirty="0" smtClean="0">
                <a:solidFill>
                  <a:srgbClr val="002060"/>
                </a:solidFill>
              </a:rPr>
            </a:br>
            <a:r>
              <a:rPr lang="en-US" sz="1900" dirty="0" smtClean="0">
                <a:solidFill>
                  <a:srgbClr val="002060"/>
                </a:solidFill>
              </a:rPr>
              <a:t>My </a:t>
            </a:r>
            <a:r>
              <a:rPr lang="en-US" sz="1900" dirty="0">
                <a:solidFill>
                  <a:srgbClr val="002060"/>
                </a:solidFill>
              </a:rPr>
              <a:t>commands </a:t>
            </a:r>
            <a:r>
              <a:rPr lang="en-US" sz="1900" dirty="0" smtClean="0">
                <a:solidFill>
                  <a:srgbClr val="002060"/>
                </a:solidFill>
              </a:rPr>
              <a:t>and </a:t>
            </a:r>
            <a:r>
              <a:rPr lang="en-US" sz="1900" b="1" dirty="0">
                <a:solidFill>
                  <a:srgbClr val="002060"/>
                </a:solidFill>
                <a:effectLst>
                  <a:glow rad="228600">
                    <a:srgbClr val="FFFF00">
                      <a:alpha val="40000"/>
                    </a:srgbClr>
                  </a:glow>
                </a:effectLst>
              </a:rPr>
              <a:t>g</a:t>
            </a:r>
            <a:r>
              <a:rPr lang="en-US" sz="1900" b="1" u="sng" dirty="0">
                <a:solidFill>
                  <a:srgbClr val="002060"/>
                </a:solidFill>
                <a:effectLst>
                  <a:glow rad="228600">
                    <a:srgbClr val="FFFF00">
                      <a:alpha val="40000"/>
                    </a:srgbClr>
                  </a:glow>
                </a:effectLst>
              </a:rPr>
              <a:t>uard</a:t>
            </a:r>
            <a:r>
              <a:rPr lang="en-US" sz="1900" b="1" u="sng" dirty="0">
                <a:solidFill>
                  <a:srgbClr val="002060"/>
                </a:solidFill>
              </a:rPr>
              <a:t>s</a:t>
            </a:r>
            <a:r>
              <a:rPr lang="en-US" sz="1900" dirty="0">
                <a:solidFill>
                  <a:srgbClr val="002060"/>
                </a:solidFill>
              </a:rPr>
              <a:t> them, it is he who loves Me.  And he who loves Me shall be </a:t>
            </a:r>
            <a:r>
              <a:rPr lang="en-US" sz="1900" dirty="0" smtClean="0">
                <a:solidFill>
                  <a:srgbClr val="002060"/>
                </a:solidFill>
              </a:rPr>
              <a:t/>
            </a:r>
            <a:br>
              <a:rPr lang="en-US" sz="1900" dirty="0" smtClean="0">
                <a:solidFill>
                  <a:srgbClr val="002060"/>
                </a:solidFill>
              </a:rPr>
            </a:br>
            <a:r>
              <a:rPr lang="en-US" sz="1900" dirty="0" smtClean="0">
                <a:solidFill>
                  <a:srgbClr val="002060"/>
                </a:solidFill>
              </a:rPr>
              <a:t>loved </a:t>
            </a:r>
            <a:r>
              <a:rPr lang="en-US" sz="1900" dirty="0">
                <a:solidFill>
                  <a:srgbClr val="002060"/>
                </a:solidFill>
              </a:rPr>
              <a:t>by My Father, and I shall </a:t>
            </a:r>
            <a:r>
              <a:rPr lang="en-US" sz="1900" dirty="0" smtClean="0">
                <a:solidFill>
                  <a:srgbClr val="002060"/>
                </a:solidFill>
              </a:rPr>
              <a:t>love </a:t>
            </a:r>
            <a:r>
              <a:rPr lang="en-US" sz="1900" dirty="0">
                <a:solidFill>
                  <a:srgbClr val="002060"/>
                </a:solidFill>
              </a:rPr>
              <a:t>him and manifest Myself to him.  </a:t>
            </a:r>
            <a:r>
              <a:rPr lang="en-US" sz="1400" i="1" dirty="0"/>
              <a:t>(TS2009)</a:t>
            </a:r>
            <a:endParaRPr lang="en-US" sz="1400" dirty="0"/>
          </a:p>
        </p:txBody>
      </p:sp>
      <p:sp>
        <p:nvSpPr>
          <p:cNvPr id="11" name="Title 1"/>
          <p:cNvSpPr>
            <a:spLocks noGrp="1"/>
          </p:cNvSpPr>
          <p:nvPr>
            <p:ph type="title"/>
          </p:nvPr>
        </p:nvSpPr>
        <p:spPr>
          <a:xfrm>
            <a:off x="965478" y="1146583"/>
            <a:ext cx="9420635" cy="885421"/>
          </a:xfrm>
        </p:spPr>
        <p:txBody>
          <a:bodyPr>
            <a:normAutofit/>
            <a:scene3d>
              <a:camera prst="orthographicFront"/>
              <a:lightRig rig="threePt" dir="t"/>
            </a:scene3d>
            <a:sp3d extrusionH="57150">
              <a:bevelT h="25400" prst="softRound"/>
            </a:sp3d>
          </a:bodyPr>
          <a:lstStyle/>
          <a:p>
            <a:r>
              <a:rPr lang="en-US" sz="5000" b="1" spc="300" dirty="0">
                <a:ln w="1905">
                  <a:solidFill>
                    <a:srgbClr val="002060"/>
                  </a:solidFill>
                </a:ln>
                <a:solidFill>
                  <a:srgbClr val="3333FF"/>
                </a:solidFill>
                <a:effectLst>
                  <a:outerShdw blurRad="50800" dist="38100" dir="2700000" algn="tl" rotWithShape="0">
                    <a:prstClr val="black">
                      <a:alpha val="40000"/>
                    </a:prstClr>
                  </a:outerShdw>
                </a:effectLst>
                <a:latin typeface="Comic Sans MS" pitchFamily="66" charset="0"/>
              </a:rPr>
              <a:t>Y</a:t>
            </a:r>
            <a:r>
              <a:rPr lang="en-US" sz="3000" b="1" spc="300" dirty="0">
                <a:ln w="1905">
                  <a:solidFill>
                    <a:srgbClr val="002060"/>
                  </a:solidFill>
                </a:ln>
                <a:solidFill>
                  <a:srgbClr val="3333FF"/>
                </a:solidFill>
                <a:effectLst>
                  <a:outerShdw blurRad="50800" dist="38100" dir="2700000" algn="tl" rotWithShape="0">
                    <a:prstClr val="black">
                      <a:alpha val="40000"/>
                    </a:prstClr>
                  </a:outerShdw>
                </a:effectLst>
                <a:latin typeface="Comic Sans MS" pitchFamily="66" charset="0"/>
              </a:rPr>
              <a:t>ahusha</a:t>
            </a:r>
            <a:r>
              <a:rPr lang="en-US" sz="3000" b="1" spc="300" dirty="0">
                <a:ln w="1905">
                  <a:solidFill>
                    <a:srgbClr val="002060"/>
                  </a:solidFill>
                </a:ln>
                <a:solidFill>
                  <a:schemeClr val="accent3"/>
                </a:solidFill>
                <a:effectLst>
                  <a:outerShdw blurRad="50800" dist="38100" dir="2700000" algn="tl" rotWithShape="0">
                    <a:prstClr val="black">
                      <a:alpha val="40000"/>
                    </a:prstClr>
                  </a:outerShdw>
                </a:effectLst>
                <a:latin typeface="Comic Sans MS" pitchFamily="66" charset="0"/>
              </a:rPr>
              <a:t> Calls us to obey </a:t>
            </a:r>
            <a:endParaRPr lang="en-US" sz="3000" spc="300" dirty="0">
              <a:solidFill>
                <a:schemeClr val="accent3"/>
              </a:solidFill>
              <a:effectLst>
                <a:outerShdw blurRad="50800" dist="38100" dir="2700000" algn="tl" rotWithShape="0">
                  <a:prstClr val="black">
                    <a:alpha val="40000"/>
                  </a:prstClr>
                </a:outerShdw>
              </a:effectLst>
            </a:endParaRPr>
          </a:p>
        </p:txBody>
      </p:sp>
      <p:sp>
        <p:nvSpPr>
          <p:cNvPr id="12" name="Title 1"/>
          <p:cNvSpPr txBox="1">
            <a:spLocks/>
          </p:cNvSpPr>
          <p:nvPr/>
        </p:nvSpPr>
        <p:spPr>
          <a:xfrm>
            <a:off x="952778" y="3838963"/>
            <a:ext cx="10325974" cy="853093"/>
          </a:xfrm>
          <a:prstGeom prst="rect">
            <a:avLst/>
          </a:prstGeom>
        </p:spPr>
        <p:txBody>
          <a:bodyPr vert="horz" lIns="91440" tIns="45720" rIns="91440" bIns="45720" rtlCol="0" anchor="ctr">
            <a:normAutofit/>
            <a:scene3d>
              <a:camera prst="orthographicFront"/>
              <a:lightRig rig="threePt" dir="t"/>
            </a:scene3d>
            <a:sp3d extrusionH="57150">
              <a:bevelT h="25400" prst="softRound"/>
            </a:sp3d>
          </a:bodyPr>
          <a:lst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a:lstStyle>
          <a:p>
            <a:r>
              <a:rPr lang="en-US" sz="5000" b="1" spc="300" dirty="0">
                <a:ln w="1905">
                  <a:solidFill>
                    <a:srgbClr val="002060"/>
                  </a:solidFill>
                </a:ln>
                <a:solidFill>
                  <a:schemeClr val="accent3"/>
                </a:solidFill>
                <a:effectLst>
                  <a:outerShdw blurRad="50800" dist="38100" dir="2700000" algn="tl" rotWithShape="0">
                    <a:prstClr val="black">
                      <a:alpha val="40000"/>
                    </a:prstClr>
                  </a:outerShdw>
                </a:effectLst>
                <a:latin typeface="Comic Sans MS" pitchFamily="66" charset="0"/>
              </a:rPr>
              <a:t>O</a:t>
            </a:r>
            <a:r>
              <a:rPr lang="en-US" sz="3000" b="1" spc="300" dirty="0">
                <a:ln w="1905">
                  <a:solidFill>
                    <a:srgbClr val="002060"/>
                  </a:solidFill>
                </a:ln>
                <a:solidFill>
                  <a:schemeClr val="accent3"/>
                </a:solidFill>
                <a:effectLst>
                  <a:outerShdw blurRad="50800" dist="38100" dir="2700000" algn="tl" rotWithShape="0">
                    <a:prstClr val="black">
                      <a:alpha val="40000"/>
                    </a:prstClr>
                  </a:outerShdw>
                </a:effectLst>
                <a:latin typeface="Comic Sans MS" pitchFamily="66" charset="0"/>
              </a:rPr>
              <a:t>bedience is an act of worship </a:t>
            </a:r>
            <a:endParaRPr lang="en-US" sz="4300" spc="300" dirty="0">
              <a:solidFill>
                <a:schemeClr val="accent3"/>
              </a:solidFill>
              <a:effectLst>
                <a:outerShdw blurRad="50800" dist="38100" dir="2700000" algn="tl" rotWithShape="0">
                  <a:prstClr val="black">
                    <a:alpha val="40000"/>
                  </a:prstClr>
                </a:outerShdw>
              </a:effectLst>
            </a:endParaRPr>
          </a:p>
        </p:txBody>
      </p:sp>
      <p:sp>
        <p:nvSpPr>
          <p:cNvPr id="13" name="Content Placeholder 1"/>
          <p:cNvSpPr txBox="1">
            <a:spLocks/>
          </p:cNvSpPr>
          <p:nvPr/>
        </p:nvSpPr>
        <p:spPr>
          <a:xfrm>
            <a:off x="957346" y="4629752"/>
            <a:ext cx="10895011" cy="2286000"/>
          </a:xfrm>
          <a:prstGeom prst="rect">
            <a:avLst/>
          </a:prstGeom>
        </p:spPr>
        <p:txBody>
          <a:bodyPr vert="horz" lIns="91440" tIns="45720" rIns="91440" bIns="45720" rtlCol="0">
            <a:no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fontAlgn="base"/>
            <a:r>
              <a:rPr lang="en-US" sz="2000" dirty="0"/>
              <a:t>While the Scriptures place a strong emphasis on obedience, it's critical to remember that believers are not justified (made righteous) by obedience.  Salvation is a free gift of </a:t>
            </a:r>
            <a:r>
              <a:rPr lang="en-US" sz="2000" b="1" dirty="0">
                <a:solidFill>
                  <a:srgbClr val="0000CC"/>
                </a:solidFill>
              </a:rPr>
              <a:t>Yahuah</a:t>
            </a:r>
            <a:r>
              <a:rPr lang="en-US" sz="2000" dirty="0">
                <a:solidFill>
                  <a:srgbClr val="0000CC"/>
                </a:solidFill>
              </a:rPr>
              <a:t>.  </a:t>
            </a:r>
            <a:r>
              <a:rPr lang="en-US" sz="2000" dirty="0"/>
              <a:t>True obedience flows from a heart of gratitude for the grace we have received from </a:t>
            </a:r>
            <a:r>
              <a:rPr lang="en-US" sz="2000" b="1" dirty="0">
                <a:solidFill>
                  <a:srgbClr val="0000CC"/>
                </a:solidFill>
              </a:rPr>
              <a:t>Yahusha</a:t>
            </a:r>
            <a:r>
              <a:rPr lang="en-US" sz="2000" dirty="0"/>
              <a:t> and our restoration to Him.</a:t>
            </a:r>
          </a:p>
          <a:p>
            <a:pPr fontAlgn="base"/>
            <a:r>
              <a:rPr lang="en-US" sz="2000" b="1" dirty="0">
                <a:solidFill>
                  <a:srgbClr val="002060"/>
                </a:solidFill>
              </a:rPr>
              <a:t>Rom 12:1  </a:t>
            </a:r>
            <a:r>
              <a:rPr lang="en-US" sz="2000" dirty="0">
                <a:solidFill>
                  <a:srgbClr val="002060"/>
                </a:solidFill>
              </a:rPr>
              <a:t>I call upon you, therefore, brothers, through the compassion of Elohim, to present your </a:t>
            </a:r>
            <a:br>
              <a:rPr lang="en-US" sz="2000" dirty="0">
                <a:solidFill>
                  <a:srgbClr val="002060"/>
                </a:solidFill>
              </a:rPr>
            </a:br>
            <a:r>
              <a:rPr lang="en-US" sz="2000" dirty="0">
                <a:solidFill>
                  <a:srgbClr val="002060"/>
                </a:solidFill>
              </a:rPr>
              <a:t>bodies a living offering – set-apart, well-pleasing to Elohim – your reasonable worship.  </a:t>
            </a:r>
            <a:r>
              <a:rPr lang="en-US" sz="1400" i="1" dirty="0"/>
              <a:t>(TS2009) </a:t>
            </a:r>
          </a:p>
        </p:txBody>
      </p:sp>
      <p:sp>
        <p:nvSpPr>
          <p:cNvPr id="19" name="Oval 18"/>
          <p:cNvSpPr/>
          <p:nvPr/>
        </p:nvSpPr>
        <p:spPr>
          <a:xfrm>
            <a:off x="190542" y="1198108"/>
            <a:ext cx="697584" cy="682264"/>
          </a:xfrm>
          <a:prstGeom prst="ellipse">
            <a:avLst/>
          </a:prstGeom>
          <a:blipFill dpi="0" rotWithShape="1">
            <a:blip r:embed="rId3" cstate="email">
              <a:duotone>
                <a:prstClr val="black"/>
                <a:schemeClr val="accent6">
                  <a:tint val="45000"/>
                  <a:satMod val="400000"/>
                </a:schemeClr>
              </a:duotone>
              <a:extLst>
                <a:ext uri="{28A0092B-C50C-407E-A947-70E740481C1C}">
                  <a14:useLocalDpi xmlns:a14="http://schemas.microsoft.com/office/drawing/2010/main"/>
                </a:ext>
              </a:extLst>
            </a:blip>
            <a:srcRect/>
            <a:stretch>
              <a:fillRect/>
            </a:stretch>
          </a:blip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154841" y="3884592"/>
            <a:ext cx="697584" cy="682264"/>
          </a:xfrm>
          <a:prstGeom prst="ellipse">
            <a:avLst/>
          </a:prstGeom>
          <a:blipFill dpi="0" rotWithShape="1">
            <a:blip r:embed="rId4" cstate="email">
              <a:duotone>
                <a:prstClr val="black"/>
                <a:schemeClr val="accent6">
                  <a:tint val="45000"/>
                  <a:satMod val="400000"/>
                </a:schemeClr>
              </a:duotone>
              <a:extLst>
                <a:ext uri="{28A0092B-C50C-407E-A947-70E740481C1C}">
                  <a14:useLocalDpi xmlns:a14="http://schemas.microsoft.com/office/drawing/2010/main"/>
                </a:ext>
              </a:extLst>
            </a:blip>
            <a:srcRect/>
            <a:stretch>
              <a:fillRect/>
            </a:stretch>
          </a:blip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8" descr="C:\Users\Rae\Desktop\guard man clear.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9872083" y="1526039"/>
            <a:ext cx="925186" cy="26864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97164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barn(inVertical)">
                                      <p:cBhvr>
                                        <p:cTn id="7" dur="500"/>
                                        <p:tgtEl>
                                          <p:spTgt spid="10">
                                            <p:txEl>
                                              <p:pRg st="0" end="0"/>
                                            </p:txEl>
                                          </p:spTgt>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animEffect transition="in" filter="barn(inVertical)">
                                      <p:cBhvr>
                                        <p:cTn id="11" dur="500"/>
                                        <p:tgtEl>
                                          <p:spTgt spid="10">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arn(inVertical)">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3">
                                            <p:txEl>
                                              <p:pRg st="0" end="0"/>
                                            </p:txEl>
                                          </p:spTgt>
                                        </p:tgtEl>
                                        <p:attrNameLst>
                                          <p:attrName>style.visibility</p:attrName>
                                        </p:attrNameLst>
                                      </p:cBhvr>
                                      <p:to>
                                        <p:strVal val="visible"/>
                                      </p:to>
                                    </p:set>
                                    <p:animEffect transition="in" filter="barn(inVertical)">
                                      <p:cBhvr>
                                        <p:cTn id="21" dur="1000"/>
                                        <p:tgtEl>
                                          <p:spTgt spid="13">
                                            <p:txEl>
                                              <p:pRg st="0" end="0"/>
                                            </p:txEl>
                                          </p:spTgt>
                                        </p:tgtEl>
                                      </p:cBhvr>
                                    </p:animEffect>
                                  </p:childTnLst>
                                </p:cTn>
                              </p:par>
                              <p:par>
                                <p:cTn id="22" presetID="16" presetClass="entr" presetSubtype="21" fill="hold" nodeType="withEffect">
                                  <p:stCondLst>
                                    <p:cond delay="0"/>
                                  </p:stCondLst>
                                  <p:childTnLst>
                                    <p:set>
                                      <p:cBhvr>
                                        <p:cTn id="23" dur="1" fill="hold">
                                          <p:stCondLst>
                                            <p:cond delay="0"/>
                                          </p:stCondLst>
                                        </p:cTn>
                                        <p:tgtEl>
                                          <p:spTgt spid="13">
                                            <p:txEl>
                                              <p:pRg st="1" end="1"/>
                                            </p:txEl>
                                          </p:spTgt>
                                        </p:tgtEl>
                                        <p:attrNameLst>
                                          <p:attrName>style.visibility</p:attrName>
                                        </p:attrNameLst>
                                      </p:cBhvr>
                                      <p:to>
                                        <p:strVal val="visible"/>
                                      </p:to>
                                    </p:set>
                                    <p:animEffect transition="in" filter="barn(inVertical)">
                                      <p:cBhvr>
                                        <p:cTn id="24" dur="1000"/>
                                        <p:tgtEl>
                                          <p:spTgt spid="1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4338" name="Picture 2" descr="C:\Users\Rae\Desktop\Words of Wisdom jpeg.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260600" y="5264150"/>
            <a:ext cx="7631113" cy="1584325"/>
          </a:xfrm>
          <a:prstGeom prst="rect">
            <a:avLst/>
          </a:prstGeom>
          <a:noFill/>
          <a:effectLst>
            <a:glow rad="228600">
              <a:schemeClr val="accent5">
                <a:satMod val="175000"/>
                <a:alpha val="40000"/>
              </a:schemeClr>
            </a:glow>
          </a:effectLst>
          <a:extLst>
            <a:ext uri="{909E8E84-426E-40DD-AFC4-6F175D3DCCD1}">
              <a14:hiddenFill xmlns:a14="http://schemas.microsoft.com/office/drawing/2010/main">
                <a:solidFill>
                  <a:srgbClr val="FFFFFF"/>
                </a:solidFill>
              </a14:hiddenFill>
            </a:ext>
          </a:extLst>
        </p:spPr>
      </p:pic>
      <p:sp>
        <p:nvSpPr>
          <p:cNvPr id="6" name="Content Placeholder 2"/>
          <p:cNvSpPr txBox="1">
            <a:spLocks/>
          </p:cNvSpPr>
          <p:nvPr/>
        </p:nvSpPr>
        <p:spPr>
          <a:xfrm>
            <a:off x="800100" y="412137"/>
            <a:ext cx="10795000" cy="3672407"/>
          </a:xfrm>
          <a:prstGeom prst="rect">
            <a:avLst/>
          </a:prstGeom>
        </p:spPr>
        <p:txBody>
          <a:bodyPr>
            <a:normAutofit/>
            <a:scene3d>
              <a:camera prst="orthographicFront"/>
              <a:lightRig rig="soft" dir="t">
                <a:rot lat="0" lon="0" rev="10800000"/>
              </a:lightRig>
            </a:scene3d>
            <a:sp3d>
              <a:bevelT w="27940" h="12700"/>
              <a:contourClr>
                <a:srgbClr val="DDDDDD"/>
              </a:contourClr>
            </a:sp3d>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a:buClr>
                <a:schemeClr val="bg2">
                  <a:lumMod val="90000"/>
                </a:schemeClr>
              </a:buClr>
              <a:buFont typeface="Wingdings" pitchFamily="2" charset="2"/>
              <a:buChar char="v"/>
            </a:pPr>
            <a:r>
              <a:rPr lang="en-US" b="1" spc="150" dirty="0">
                <a:ln w="11430"/>
                <a:solidFill>
                  <a:srgbClr val="F8F8F8"/>
                </a:solidFill>
                <a:effectLst>
                  <a:outerShdw blurRad="25400" algn="tl" rotWithShape="0">
                    <a:srgbClr val="000000">
                      <a:alpha val="43000"/>
                    </a:srgbClr>
                  </a:outerShdw>
                </a:effectLst>
              </a:rPr>
              <a:t>The </a:t>
            </a:r>
            <a:r>
              <a:rPr lang="en-US" b="1" u="sng" spc="150" dirty="0">
                <a:ln w="11430"/>
                <a:solidFill>
                  <a:srgbClr val="F8F8F8"/>
                </a:solidFill>
                <a:effectLst>
                  <a:outerShdw blurRad="25400" algn="tl" rotWithShape="0">
                    <a:srgbClr val="000000">
                      <a:alpha val="43000"/>
                    </a:srgbClr>
                  </a:outerShdw>
                </a:effectLst>
              </a:rPr>
              <a:t>onl</a:t>
            </a:r>
            <a:r>
              <a:rPr lang="en-US" b="1" spc="150" dirty="0">
                <a:ln w="11430"/>
                <a:solidFill>
                  <a:srgbClr val="F8F8F8"/>
                </a:solidFill>
                <a:effectLst>
                  <a:outerShdw blurRad="25400" algn="tl" rotWithShape="0">
                    <a:srgbClr val="000000">
                      <a:alpha val="43000"/>
                    </a:srgbClr>
                  </a:outerShdw>
                </a:effectLst>
              </a:rPr>
              <a:t>y </a:t>
            </a:r>
            <a:r>
              <a:rPr lang="en-US" b="1" u="sng" spc="150" dirty="0">
                <a:ln w="11430"/>
                <a:solidFill>
                  <a:srgbClr val="F8F8F8"/>
                </a:solidFill>
                <a:effectLst>
                  <a:outerShdw blurRad="25400" algn="tl" rotWithShape="0">
                    <a:srgbClr val="000000">
                      <a:alpha val="43000"/>
                    </a:srgbClr>
                  </a:outerShdw>
                </a:effectLst>
              </a:rPr>
              <a:t>true wa</a:t>
            </a:r>
            <a:r>
              <a:rPr lang="en-US" b="1" spc="150" dirty="0">
                <a:ln w="11430"/>
                <a:solidFill>
                  <a:srgbClr val="F8F8F8"/>
                </a:solidFill>
                <a:effectLst>
                  <a:outerShdw blurRad="25400" algn="tl" rotWithShape="0">
                    <a:srgbClr val="000000">
                      <a:alpha val="43000"/>
                    </a:srgbClr>
                  </a:outerShdw>
                </a:effectLst>
              </a:rPr>
              <a:t>y </a:t>
            </a:r>
            <a:r>
              <a:rPr lang="en-US" b="1" u="sng" spc="150" dirty="0">
                <a:ln w="11430"/>
                <a:solidFill>
                  <a:srgbClr val="F8F8F8"/>
                </a:solidFill>
                <a:effectLst>
                  <a:outerShdw blurRad="25400" algn="tl" rotWithShape="0">
                    <a:srgbClr val="000000">
                      <a:alpha val="43000"/>
                    </a:srgbClr>
                  </a:outerShdw>
                </a:effectLst>
              </a:rPr>
              <a:t>to search the Scri</a:t>
            </a:r>
            <a:r>
              <a:rPr lang="en-US" b="1" spc="150" dirty="0">
                <a:ln w="11430"/>
                <a:solidFill>
                  <a:srgbClr val="F8F8F8"/>
                </a:solidFill>
                <a:effectLst>
                  <a:outerShdw blurRad="25400" algn="tl" rotWithShape="0">
                    <a:srgbClr val="000000">
                      <a:alpha val="43000"/>
                    </a:srgbClr>
                  </a:outerShdw>
                </a:effectLst>
              </a:rPr>
              <a:t>p</a:t>
            </a:r>
            <a:r>
              <a:rPr lang="en-US" b="1" u="sng" spc="150" dirty="0">
                <a:ln w="11430"/>
                <a:solidFill>
                  <a:srgbClr val="F8F8F8"/>
                </a:solidFill>
                <a:effectLst>
                  <a:outerShdw blurRad="25400" algn="tl" rotWithShape="0">
                    <a:srgbClr val="000000">
                      <a:alpha val="43000"/>
                    </a:srgbClr>
                  </a:outerShdw>
                </a:effectLst>
              </a:rPr>
              <a:t>tures</a:t>
            </a:r>
            <a:r>
              <a:rPr lang="en-US" b="1" spc="150" dirty="0">
                <a:ln w="11430"/>
                <a:solidFill>
                  <a:srgbClr val="F8F8F8"/>
                </a:solidFill>
                <a:effectLst>
                  <a:outerShdw blurRad="25400" algn="tl" rotWithShape="0">
                    <a:srgbClr val="000000">
                      <a:alpha val="43000"/>
                    </a:srgbClr>
                  </a:outerShdw>
                </a:effectLst>
              </a:rPr>
              <a:t> is to lay down every prejudice, every preconceived opinion, </a:t>
            </a:r>
            <a:br>
              <a:rPr lang="en-US" b="1" spc="150" dirty="0">
                <a:ln w="11430"/>
                <a:solidFill>
                  <a:srgbClr val="F8F8F8"/>
                </a:solidFill>
                <a:effectLst>
                  <a:outerShdw blurRad="25400" algn="tl" rotWithShape="0">
                    <a:srgbClr val="000000">
                      <a:alpha val="43000"/>
                    </a:srgbClr>
                  </a:outerShdw>
                </a:effectLst>
              </a:rPr>
            </a:br>
            <a:r>
              <a:rPr lang="en-US" b="1" spc="150" dirty="0">
                <a:ln w="11430"/>
                <a:solidFill>
                  <a:srgbClr val="F8F8F8"/>
                </a:solidFill>
                <a:effectLst>
                  <a:outerShdw blurRad="25400" algn="tl" rotWithShape="0">
                    <a:srgbClr val="000000">
                      <a:alpha val="43000"/>
                    </a:srgbClr>
                  </a:outerShdw>
                </a:effectLst>
              </a:rPr>
              <a:t>at the very door of investigation, and then enter into the work with an eye single to the glory of </a:t>
            </a:r>
            <a:r>
              <a:rPr lang="en-US" b="1" spc="150" dirty="0">
                <a:ln w="11430"/>
                <a:solidFill>
                  <a:srgbClr val="00B0F0"/>
                </a:solidFill>
                <a:effectLst>
                  <a:outerShdw blurRad="25400" algn="tl" rotWithShape="0">
                    <a:srgbClr val="000000">
                      <a:alpha val="43000"/>
                    </a:srgbClr>
                  </a:outerShdw>
                </a:effectLst>
              </a:rPr>
              <a:t>Yahuah, </a:t>
            </a:r>
            <a:r>
              <a:rPr lang="en-US" b="1" spc="150" dirty="0">
                <a:ln w="11430"/>
                <a:solidFill>
                  <a:srgbClr val="F8F8F8"/>
                </a:solidFill>
                <a:effectLst>
                  <a:outerShdw blurRad="25400" algn="tl" rotWithShape="0">
                    <a:srgbClr val="000000">
                      <a:alpha val="43000"/>
                    </a:srgbClr>
                  </a:outerShdw>
                </a:effectLst>
              </a:rPr>
              <a:t>with an understanding open to conviction, and a </a:t>
            </a:r>
            <a:br>
              <a:rPr lang="en-US" b="1" spc="150" dirty="0">
                <a:ln w="11430"/>
                <a:solidFill>
                  <a:srgbClr val="F8F8F8"/>
                </a:solidFill>
                <a:effectLst>
                  <a:outerShdw blurRad="25400" algn="tl" rotWithShape="0">
                    <a:srgbClr val="000000">
                      <a:alpha val="43000"/>
                    </a:srgbClr>
                  </a:outerShdw>
                </a:effectLst>
              </a:rPr>
            </a:br>
            <a:r>
              <a:rPr lang="en-US" b="1" spc="150" dirty="0">
                <a:ln w="11430"/>
                <a:solidFill>
                  <a:srgbClr val="F8F8F8"/>
                </a:solidFill>
                <a:effectLst>
                  <a:outerShdw blurRad="25400" algn="tl" rotWithShape="0">
                    <a:srgbClr val="000000">
                      <a:alpha val="43000"/>
                    </a:srgbClr>
                  </a:outerShdw>
                </a:effectLst>
              </a:rPr>
              <a:t>heart softened to believe what </a:t>
            </a:r>
            <a:r>
              <a:rPr lang="en-US" b="1" spc="150" dirty="0">
                <a:ln w="11430"/>
                <a:solidFill>
                  <a:srgbClr val="00B0F0"/>
                </a:solidFill>
                <a:effectLst>
                  <a:outerShdw blurRad="25400" algn="tl" rotWithShape="0">
                    <a:srgbClr val="000000">
                      <a:alpha val="43000"/>
                    </a:srgbClr>
                  </a:outerShdw>
                </a:effectLst>
              </a:rPr>
              <a:t>Yahuah</a:t>
            </a:r>
            <a:r>
              <a:rPr lang="en-US" b="1" spc="150" dirty="0">
                <a:ln w="11430"/>
                <a:solidFill>
                  <a:srgbClr val="F8F8F8"/>
                </a:solidFill>
                <a:effectLst>
                  <a:outerShdw blurRad="25400" algn="tl" rotWithShape="0">
                    <a:srgbClr val="000000">
                      <a:alpha val="43000"/>
                    </a:srgbClr>
                  </a:outerShdw>
                </a:effectLst>
              </a:rPr>
              <a:t> says to you.  </a:t>
            </a:r>
            <a:endParaRPr lang="en-CA" b="1" spc="150" dirty="0">
              <a:ln w="11430"/>
              <a:solidFill>
                <a:srgbClr val="F8F8F8"/>
              </a:solidFill>
              <a:effectLst>
                <a:outerShdw blurRad="25400" algn="tl" rotWithShape="0">
                  <a:srgbClr val="000000">
                    <a:alpha val="43000"/>
                  </a:srgbClr>
                </a:outerShdw>
              </a:effectLst>
            </a:endParaRPr>
          </a:p>
        </p:txBody>
      </p:sp>
      <p:sp>
        <p:nvSpPr>
          <p:cNvPr id="7" name="Slide Number Placeholder 1"/>
          <p:cNvSpPr txBox="1">
            <a:spLocks/>
          </p:cNvSpPr>
          <p:nvPr/>
        </p:nvSpPr>
        <p:spPr>
          <a:xfrm>
            <a:off x="9238344" y="6317570"/>
            <a:ext cx="2844800" cy="365125"/>
          </a:xfrm>
          <a:prstGeom prst="rect">
            <a:avLst/>
          </a:prstGeom>
          <a:ln>
            <a:noFill/>
          </a:ln>
        </p:spPr>
        <p:txBody>
          <a:bodyPr vert="horz" lIns="91440" tIns="45720" rIns="91440" bIns="45720" rtlCol="0" anchor="ctr"/>
          <a:lstStyle>
            <a:defPPr>
              <a:defRPr lang="en-US"/>
            </a:defPPr>
            <a:lvl1pPr marL="0" algn="r" defTabSz="457200" rtl="0" eaLnBrk="1" latinLnBrk="0" hangingPunct="1">
              <a:defRPr sz="105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9EA9ADF-BF16-47CA-967F-74531E511AEB}" type="slidenum">
              <a:rPr lang="en-US" sz="1200" b="1" smtClean="0">
                <a:ln w="1905"/>
                <a:solidFill>
                  <a:schemeClr val="bg1"/>
                </a:solidFill>
                <a:effectLst>
                  <a:innerShdw blurRad="69850" dist="43180" dir="5400000">
                    <a:srgbClr val="000000">
                      <a:alpha val="65000"/>
                    </a:srgbClr>
                  </a:innerShdw>
                </a:effectLst>
              </a:rPr>
              <a:pPr/>
              <a:t>5</a:t>
            </a:fld>
            <a:endParaRPr lang="en-US" b="1" dirty="0">
              <a:ln w="1905"/>
              <a:solidFill>
                <a:schemeClr val="bg1"/>
              </a:solidFill>
              <a:effectLst>
                <a:innerShdw blurRad="69850" dist="43180" dir="5400000">
                  <a:srgbClr val="000000">
                    <a:alpha val="65000"/>
                  </a:srgbClr>
                </a:innerShdw>
              </a:effectLst>
            </a:endParaRPr>
          </a:p>
        </p:txBody>
      </p:sp>
      <p:sp>
        <p:nvSpPr>
          <p:cNvPr id="5" name="Content Placeholder 2"/>
          <p:cNvSpPr txBox="1">
            <a:spLocks/>
          </p:cNvSpPr>
          <p:nvPr/>
        </p:nvSpPr>
        <p:spPr>
          <a:xfrm>
            <a:off x="952500" y="6467243"/>
            <a:ext cx="10795000" cy="500826"/>
          </a:xfrm>
          <a:prstGeom prst="rect">
            <a:avLst/>
          </a:prstGeom>
        </p:spPr>
        <p:txBody>
          <a:bodyPr>
            <a:normAutofit fontScale="77500" lnSpcReduction="20000"/>
            <a:scene3d>
              <a:camera prst="orthographicFront"/>
              <a:lightRig rig="soft" dir="t">
                <a:rot lat="0" lon="0" rev="10800000"/>
              </a:lightRig>
            </a:scene3d>
            <a:sp3d>
              <a:bevelT w="27940" h="12700"/>
              <a:contourClr>
                <a:srgbClr val="DDDDDD"/>
              </a:contourClr>
            </a:sp3d>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a:buClr>
                <a:schemeClr val="bg2">
                  <a:lumMod val="90000"/>
                </a:schemeClr>
              </a:buClr>
              <a:buFont typeface="Wingdings" pitchFamily="2" charset="2"/>
              <a:buChar char="v"/>
            </a:pPr>
            <a:r>
              <a:rPr lang="en-US" b="1" spc="150" dirty="0">
                <a:ln w="11430"/>
                <a:solidFill>
                  <a:schemeClr val="bg1"/>
                </a:solidFill>
                <a:effectLst>
                  <a:glow rad="228600">
                    <a:srgbClr val="4E2302">
                      <a:alpha val="40000"/>
                    </a:srgbClr>
                  </a:glow>
                  <a:outerShdw blurRad="25400" algn="tl" rotWithShape="0">
                    <a:srgbClr val="000000">
                      <a:alpha val="43000"/>
                    </a:srgbClr>
                  </a:outerShdw>
                </a:effectLst>
              </a:rPr>
              <a:t>All Scriptures from “The Scriptures 2009” unless otherwise noted.</a:t>
            </a:r>
            <a:endParaRPr lang="en-CA" b="1" spc="150" dirty="0">
              <a:ln w="11430"/>
              <a:solidFill>
                <a:schemeClr val="bg1"/>
              </a:solidFill>
              <a:effectLst>
                <a:glow rad="228600">
                  <a:srgbClr val="4E2302">
                    <a:alpha val="40000"/>
                  </a:srgbClr>
                </a:glow>
                <a:outerShdw blurRad="25400" algn="tl" rotWithShape="0">
                  <a:srgbClr val="000000">
                    <a:alpha val="43000"/>
                  </a:srgbClr>
                </a:outerShdw>
              </a:effectLst>
            </a:endParaRPr>
          </a:p>
        </p:txBody>
      </p:sp>
    </p:spTree>
    <p:extLst>
      <p:ext uri="{BB962C8B-B14F-4D97-AF65-F5344CB8AC3E}">
        <p14:creationId xmlns:p14="http://schemas.microsoft.com/office/powerpoint/2010/main" val="16037220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gradFill flip="none" rotWithShape="1">
          <a:gsLst>
            <a:gs pos="30000">
              <a:schemeClr val="accent6">
                <a:lumMod val="60000"/>
                <a:lumOff val="40000"/>
              </a:schemeClr>
            </a:gs>
            <a:gs pos="50000">
              <a:schemeClr val="accent4">
                <a:lumMod val="40000"/>
                <a:lumOff val="60000"/>
              </a:schemeClr>
            </a:gs>
            <a:gs pos="87000">
              <a:schemeClr val="accent2">
                <a:lumMod val="40000"/>
                <a:lumOff val="60000"/>
              </a:schemeClr>
            </a:gs>
          </a:gsLst>
          <a:lin ang="5400000" scaled="1"/>
          <a:tileRect/>
        </a:gradFill>
        <a:effectLst/>
      </p:bgPr>
    </p:bg>
    <p:spTree>
      <p:nvGrpSpPr>
        <p:cNvPr id="1" name=""/>
        <p:cNvGrpSpPr/>
        <p:nvPr/>
      </p:nvGrpSpPr>
      <p:grpSpPr>
        <a:xfrm>
          <a:off x="0" y="0"/>
          <a:ext cx="0" cy="0"/>
          <a:chOff x="0" y="0"/>
          <a:chExt cx="0" cy="0"/>
        </a:xfrm>
      </p:grpSpPr>
      <p:sp>
        <p:nvSpPr>
          <p:cNvPr id="13" name="Slide Number Placeholder 1"/>
          <p:cNvSpPr txBox="1">
            <a:spLocks/>
          </p:cNvSpPr>
          <p:nvPr/>
        </p:nvSpPr>
        <p:spPr>
          <a:xfrm>
            <a:off x="9238344" y="6317570"/>
            <a:ext cx="2844800" cy="365125"/>
          </a:xfrm>
          <a:prstGeom prst="rect">
            <a:avLst/>
          </a:prstGeom>
          <a:ln>
            <a:noFill/>
          </a:ln>
        </p:spPr>
        <p:txBody>
          <a:bodyPr vert="horz" lIns="91440" tIns="45720" rIns="91440" bIns="45720" rtlCol="0" anchor="ctr"/>
          <a:lstStyle>
            <a:defPPr>
              <a:defRPr lang="en-US"/>
            </a:defPPr>
            <a:lvl1pPr marL="0" algn="r" defTabSz="457200" rtl="0" eaLnBrk="1" latinLnBrk="0" hangingPunct="1">
              <a:defRPr sz="105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9EA9ADF-BF16-47CA-967F-74531E511AEB}" type="slidenum">
              <a:rPr lang="en-US" sz="1200" smtClean="0">
                <a:ln>
                  <a:solidFill>
                    <a:srgbClr val="002060"/>
                  </a:solidFill>
                </a:ln>
                <a:solidFill>
                  <a:srgbClr val="0070C0"/>
                </a:solidFill>
              </a:rPr>
              <a:pPr/>
              <a:t>50</a:t>
            </a:fld>
            <a:endParaRPr lang="en-US" dirty="0">
              <a:ln>
                <a:solidFill>
                  <a:srgbClr val="002060"/>
                </a:solidFill>
              </a:ln>
              <a:solidFill>
                <a:srgbClr val="0070C0"/>
              </a:solidFill>
            </a:endParaRPr>
          </a:p>
        </p:txBody>
      </p:sp>
      <p:sp>
        <p:nvSpPr>
          <p:cNvPr id="15" name="Content Placeholder 1"/>
          <p:cNvSpPr>
            <a:spLocks noGrp="1"/>
          </p:cNvSpPr>
          <p:nvPr>
            <p:ph idx="1"/>
          </p:nvPr>
        </p:nvSpPr>
        <p:spPr>
          <a:xfrm>
            <a:off x="991754" y="1121064"/>
            <a:ext cx="10673773" cy="5379068"/>
          </a:xfrm>
        </p:spPr>
        <p:txBody>
          <a:bodyPr>
            <a:normAutofit fontScale="85000" lnSpcReduction="10000"/>
          </a:bodyPr>
          <a:lstStyle/>
          <a:p>
            <a:pPr fontAlgn="base"/>
            <a:r>
              <a:rPr lang="en-US" dirty="0">
                <a:solidFill>
                  <a:schemeClr val="bg1"/>
                </a:solidFill>
              </a:rPr>
              <a:t>Over and over again we read in the Scriptures that </a:t>
            </a:r>
            <a:r>
              <a:rPr lang="en-US" b="1" dirty="0">
                <a:solidFill>
                  <a:srgbClr val="0000CC"/>
                </a:solidFill>
              </a:rPr>
              <a:t>Yahuah</a:t>
            </a:r>
            <a:r>
              <a:rPr lang="en-US" dirty="0">
                <a:solidFill>
                  <a:schemeClr val="bg1"/>
                </a:solidFill>
              </a:rPr>
              <a:t> blesses and rewards obedience.</a:t>
            </a:r>
          </a:p>
          <a:p>
            <a:pPr fontAlgn="base"/>
            <a:r>
              <a:rPr lang="en-US" b="1" dirty="0">
                <a:solidFill>
                  <a:srgbClr val="002060"/>
                </a:solidFill>
              </a:rPr>
              <a:t>Gen 22:18  </a:t>
            </a:r>
            <a:r>
              <a:rPr lang="en-US" dirty="0">
                <a:solidFill>
                  <a:srgbClr val="002060"/>
                </a:solidFill>
              </a:rPr>
              <a:t>"And in your seed all nations of the earth shall be blessed, because you have </a:t>
            </a:r>
            <a:br>
              <a:rPr lang="en-US" dirty="0">
                <a:solidFill>
                  <a:srgbClr val="002060"/>
                </a:solidFill>
              </a:rPr>
            </a:br>
            <a:r>
              <a:rPr lang="en-US" dirty="0">
                <a:solidFill>
                  <a:srgbClr val="002060"/>
                </a:solidFill>
              </a:rPr>
              <a:t>obeyed My voice." </a:t>
            </a:r>
            <a:r>
              <a:rPr lang="en-US" sz="1600" i="1" dirty="0">
                <a:solidFill>
                  <a:schemeClr val="bg1"/>
                </a:solidFill>
              </a:rPr>
              <a:t>(TS2009)</a:t>
            </a:r>
          </a:p>
          <a:p>
            <a:pPr fontAlgn="base"/>
            <a:r>
              <a:rPr lang="en-US" b="1" dirty="0">
                <a:solidFill>
                  <a:srgbClr val="002060"/>
                </a:solidFill>
              </a:rPr>
              <a:t>Luke 11:28   </a:t>
            </a:r>
            <a:r>
              <a:rPr lang="en-US" dirty="0">
                <a:solidFill>
                  <a:srgbClr val="002060"/>
                </a:solidFill>
              </a:rPr>
              <a:t>But He [</a:t>
            </a:r>
            <a:r>
              <a:rPr lang="en-US" b="1" dirty="0">
                <a:solidFill>
                  <a:srgbClr val="0000CC"/>
                </a:solidFill>
              </a:rPr>
              <a:t>Yahusha</a:t>
            </a:r>
            <a:r>
              <a:rPr lang="en-US" dirty="0">
                <a:solidFill>
                  <a:srgbClr val="002060"/>
                </a:solidFill>
              </a:rPr>
              <a:t>] said, “Blessed rather are those hearing the Word of Elohim and watching over it.” </a:t>
            </a:r>
            <a:r>
              <a:rPr lang="en-US" sz="1600" i="1" dirty="0">
                <a:solidFill>
                  <a:schemeClr val="bg1"/>
                </a:solidFill>
              </a:rPr>
              <a:t>(TS2009)</a:t>
            </a:r>
          </a:p>
          <a:p>
            <a:pPr fontAlgn="base"/>
            <a:r>
              <a:rPr lang="en-US" dirty="0">
                <a:solidFill>
                  <a:schemeClr val="bg1"/>
                </a:solidFill>
              </a:rPr>
              <a:t>But don’t just listen to </a:t>
            </a:r>
            <a:r>
              <a:rPr lang="en-US" b="1" dirty="0">
                <a:solidFill>
                  <a:srgbClr val="0000CC"/>
                </a:solidFill>
              </a:rPr>
              <a:t>Yahuah’s</a:t>
            </a:r>
            <a:r>
              <a:rPr lang="en-US" dirty="0">
                <a:solidFill>
                  <a:schemeClr val="bg1"/>
                </a:solidFill>
              </a:rPr>
              <a:t> Word.  You must do what it says – that’s called “</a:t>
            </a:r>
            <a:r>
              <a:rPr lang="en-US" dirty="0" err="1">
                <a:solidFill>
                  <a:schemeClr val="bg1"/>
                </a:solidFill>
              </a:rPr>
              <a:t>shama</a:t>
            </a:r>
            <a:r>
              <a:rPr lang="en-US" dirty="0">
                <a:solidFill>
                  <a:schemeClr val="bg1"/>
                </a:solidFill>
              </a:rPr>
              <a:t>.”  What good is it to “listen” and not “obey”?   </a:t>
            </a:r>
            <a:r>
              <a:rPr lang="en-US" u="sng" dirty="0">
                <a:solidFill>
                  <a:schemeClr val="bg1"/>
                </a:solidFill>
              </a:rPr>
              <a:t>When</a:t>
            </a:r>
            <a:r>
              <a:rPr lang="en-US" dirty="0">
                <a:solidFill>
                  <a:schemeClr val="bg1"/>
                </a:solidFill>
              </a:rPr>
              <a:t> you look carefully into the perfect law that sets you free, and </a:t>
            </a:r>
            <a:r>
              <a:rPr lang="en-US" u="sng" dirty="0">
                <a:solidFill>
                  <a:schemeClr val="bg1"/>
                </a:solidFill>
              </a:rPr>
              <a:t>when</a:t>
            </a:r>
            <a:r>
              <a:rPr lang="en-US" dirty="0">
                <a:solidFill>
                  <a:schemeClr val="bg1"/>
                </a:solidFill>
              </a:rPr>
              <a:t> you do what it says and don’t forget what you heard, then </a:t>
            </a:r>
            <a:r>
              <a:rPr lang="en-US" b="1" dirty="0">
                <a:solidFill>
                  <a:srgbClr val="0000CC"/>
                </a:solidFill>
              </a:rPr>
              <a:t>Yahuah</a:t>
            </a:r>
            <a:r>
              <a:rPr lang="en-US" dirty="0">
                <a:solidFill>
                  <a:schemeClr val="bg1"/>
                </a:solidFill>
              </a:rPr>
              <a:t> can bless you for doing it. </a:t>
            </a:r>
          </a:p>
          <a:p>
            <a:pPr fontAlgn="base"/>
            <a:r>
              <a:rPr lang="en-US" b="1" dirty="0">
                <a:solidFill>
                  <a:srgbClr val="002060"/>
                </a:solidFill>
              </a:rPr>
              <a:t>James 1:22-25  </a:t>
            </a:r>
            <a:r>
              <a:rPr lang="en-US" dirty="0">
                <a:solidFill>
                  <a:srgbClr val="002060"/>
                </a:solidFill>
              </a:rPr>
              <a:t>And become doers of the Word, and not hearers only, deceiving yourselves. </a:t>
            </a:r>
            <a:r>
              <a:rPr lang="en-US" b="1" dirty="0">
                <a:solidFill>
                  <a:srgbClr val="002060"/>
                </a:solidFill>
              </a:rPr>
              <a:t>23</a:t>
            </a:r>
            <a:r>
              <a:rPr lang="en-US" dirty="0">
                <a:solidFill>
                  <a:srgbClr val="002060"/>
                </a:solidFill>
              </a:rPr>
              <a:t> Because if anyone is a hearer of the Word and not a doer, he is like a man who looks at his natural face in a mirror, </a:t>
            </a:r>
            <a:r>
              <a:rPr lang="en-US" b="1" dirty="0">
                <a:solidFill>
                  <a:srgbClr val="002060"/>
                </a:solidFill>
              </a:rPr>
              <a:t>24</a:t>
            </a:r>
            <a:r>
              <a:rPr lang="en-US" dirty="0">
                <a:solidFill>
                  <a:srgbClr val="002060"/>
                </a:solidFill>
              </a:rPr>
              <a:t> for he looks at himself, and goes away, and immediately forgets what he was like.  </a:t>
            </a:r>
            <a:r>
              <a:rPr lang="en-US" b="1" dirty="0">
                <a:solidFill>
                  <a:srgbClr val="002060"/>
                </a:solidFill>
              </a:rPr>
              <a:t>25</a:t>
            </a:r>
            <a:r>
              <a:rPr lang="en-US" dirty="0">
                <a:solidFill>
                  <a:srgbClr val="002060"/>
                </a:solidFill>
              </a:rPr>
              <a:t> But he that looked into the perfect Torah, that of freedom, and continues in it, not becoming </a:t>
            </a:r>
            <a:br>
              <a:rPr lang="en-US" dirty="0">
                <a:solidFill>
                  <a:srgbClr val="002060"/>
                </a:solidFill>
              </a:rPr>
            </a:br>
            <a:r>
              <a:rPr lang="en-US" dirty="0">
                <a:solidFill>
                  <a:srgbClr val="002060"/>
                </a:solidFill>
              </a:rPr>
              <a:t>a hearer that forgets, but a doer of work, this one shall be blessed in his doing </a:t>
            </a:r>
            <a:r>
              <a:rPr lang="en-US" i="1" dirty="0">
                <a:solidFill>
                  <a:srgbClr val="002060"/>
                </a:solidFill>
              </a:rPr>
              <a:t>of the Torah</a:t>
            </a:r>
            <a:r>
              <a:rPr lang="en-US" dirty="0">
                <a:solidFill>
                  <a:schemeClr val="bg1"/>
                </a:solidFill>
              </a:rPr>
              <a:t>.  </a:t>
            </a:r>
            <a:r>
              <a:rPr lang="en-US" sz="1600" i="1" dirty="0">
                <a:solidFill>
                  <a:schemeClr val="bg1"/>
                </a:solidFill>
              </a:rPr>
              <a:t>(TS2009)</a:t>
            </a:r>
            <a:endParaRPr lang="en-US" sz="1600" dirty="0">
              <a:solidFill>
                <a:schemeClr val="bg1"/>
              </a:solidFill>
            </a:endParaRPr>
          </a:p>
        </p:txBody>
      </p:sp>
      <p:sp>
        <p:nvSpPr>
          <p:cNvPr id="16" name="Title 1"/>
          <p:cNvSpPr>
            <a:spLocks noGrp="1"/>
          </p:cNvSpPr>
          <p:nvPr>
            <p:ph type="title"/>
          </p:nvPr>
        </p:nvSpPr>
        <p:spPr>
          <a:xfrm>
            <a:off x="965480" y="158288"/>
            <a:ext cx="9420635" cy="977784"/>
          </a:xfrm>
        </p:spPr>
        <p:txBody>
          <a:bodyPr>
            <a:normAutofit/>
            <a:scene3d>
              <a:camera prst="orthographicFront"/>
              <a:lightRig rig="threePt" dir="t"/>
            </a:scene3d>
            <a:sp3d extrusionH="57150">
              <a:bevelT h="25400" prst="softRound"/>
            </a:sp3d>
          </a:bodyPr>
          <a:lstStyle/>
          <a:p>
            <a:r>
              <a:rPr lang="en-US" sz="5000" b="1" spc="300" dirty="0">
                <a:ln w="1905">
                  <a:solidFill>
                    <a:srgbClr val="002060"/>
                  </a:solidFill>
                </a:ln>
                <a:solidFill>
                  <a:srgbClr val="3333FF"/>
                </a:solidFill>
                <a:effectLst>
                  <a:outerShdw blurRad="50800" dist="38100" dir="2700000" algn="tl" rotWithShape="0">
                    <a:prstClr val="black">
                      <a:alpha val="40000"/>
                    </a:prstClr>
                  </a:outerShdw>
                </a:effectLst>
                <a:latin typeface="Comic Sans MS" pitchFamily="66" charset="0"/>
              </a:rPr>
              <a:t>Y</a:t>
            </a:r>
            <a:r>
              <a:rPr lang="en-US" sz="3000" b="1" spc="300" dirty="0">
                <a:ln w="1905">
                  <a:solidFill>
                    <a:srgbClr val="002060"/>
                  </a:solidFill>
                </a:ln>
                <a:solidFill>
                  <a:srgbClr val="3333FF"/>
                </a:solidFill>
                <a:effectLst>
                  <a:outerShdw blurRad="50800" dist="38100" dir="2700000" algn="tl" rotWithShape="0">
                    <a:prstClr val="black">
                      <a:alpha val="40000"/>
                    </a:prstClr>
                  </a:outerShdw>
                </a:effectLst>
                <a:latin typeface="Comic Sans MS" pitchFamily="66" charset="0"/>
              </a:rPr>
              <a:t>ahusha</a:t>
            </a:r>
            <a:r>
              <a:rPr lang="en-US" sz="3000" b="1" spc="300" dirty="0">
                <a:ln w="1905">
                  <a:solidFill>
                    <a:srgbClr val="002060"/>
                  </a:solidFill>
                </a:ln>
                <a:solidFill>
                  <a:schemeClr val="accent3"/>
                </a:solidFill>
                <a:effectLst>
                  <a:outerShdw blurRad="50800" dist="38100" dir="2700000" algn="tl" rotWithShape="0">
                    <a:prstClr val="black">
                      <a:alpha val="40000"/>
                    </a:prstClr>
                  </a:outerShdw>
                </a:effectLst>
                <a:latin typeface="Comic Sans MS" pitchFamily="66" charset="0"/>
              </a:rPr>
              <a:t> rewards obedience </a:t>
            </a:r>
            <a:endParaRPr lang="en-US" sz="3000" spc="300" dirty="0">
              <a:solidFill>
                <a:schemeClr val="accent3"/>
              </a:solidFill>
              <a:effectLst>
                <a:outerShdw blurRad="50800" dist="38100" dir="2700000" algn="tl" rotWithShape="0">
                  <a:prstClr val="black">
                    <a:alpha val="40000"/>
                  </a:prstClr>
                </a:outerShdw>
              </a:effectLst>
            </a:endParaRPr>
          </a:p>
        </p:txBody>
      </p:sp>
      <p:sp>
        <p:nvSpPr>
          <p:cNvPr id="19" name="Oval 18"/>
          <p:cNvSpPr/>
          <p:nvPr/>
        </p:nvSpPr>
        <p:spPr>
          <a:xfrm>
            <a:off x="190542" y="267877"/>
            <a:ext cx="697584" cy="682264"/>
          </a:xfrm>
          <a:prstGeom prst="ellipse">
            <a:avLst/>
          </a:prstGeom>
          <a:blipFill dpi="0" rotWithShape="1">
            <a:blip r:embed="rId2" cstate="email">
              <a:duotone>
                <a:prstClr val="black"/>
                <a:schemeClr val="accent6">
                  <a:tint val="45000"/>
                  <a:satMod val="400000"/>
                </a:schemeClr>
              </a:duotone>
              <a:extLst>
                <a:ext uri="{28A0092B-C50C-407E-A947-70E740481C1C}">
                  <a14:useLocalDpi xmlns:a14="http://schemas.microsoft.com/office/drawing/2010/main"/>
                </a:ext>
              </a:extLst>
            </a:blip>
            <a:srcRect/>
            <a:stretch>
              <a:fillRect/>
            </a:stretch>
          </a:blip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1318190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xEl>
                                              <p:pRg st="3" end="3"/>
                                            </p:txEl>
                                          </p:spTgt>
                                        </p:tgtEl>
                                        <p:attrNameLst>
                                          <p:attrName>style.visibility</p:attrName>
                                        </p:attrNameLst>
                                      </p:cBhvr>
                                      <p:to>
                                        <p:strVal val="visible"/>
                                      </p:to>
                                    </p:set>
                                    <p:animEffect transition="in" filter="fade">
                                      <p:cBhvr>
                                        <p:cTn id="7" dur="1000"/>
                                        <p:tgtEl>
                                          <p:spTgt spid="15">
                                            <p:txEl>
                                              <p:pRg st="3" end="3"/>
                                            </p:txEl>
                                          </p:spTgt>
                                        </p:tgtEl>
                                      </p:cBhvr>
                                    </p:animEffect>
                                    <p:anim calcmode="lin" valueType="num">
                                      <p:cBhvr>
                                        <p:cTn id="8" dur="1000" fill="hold"/>
                                        <p:tgtEl>
                                          <p:spTgt spid="15">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1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5">
                                            <p:txEl>
                                              <p:pRg st="4" end="4"/>
                                            </p:txEl>
                                          </p:spTgt>
                                        </p:tgtEl>
                                        <p:attrNameLst>
                                          <p:attrName>style.visibility</p:attrName>
                                        </p:attrNameLst>
                                      </p:cBhvr>
                                      <p:to>
                                        <p:strVal val="visible"/>
                                      </p:to>
                                    </p:set>
                                    <p:animEffect transition="in" filter="fade">
                                      <p:cBhvr>
                                        <p:cTn id="14" dur="1000"/>
                                        <p:tgtEl>
                                          <p:spTgt spid="15">
                                            <p:txEl>
                                              <p:pRg st="4" end="4"/>
                                            </p:txEl>
                                          </p:spTgt>
                                        </p:tgtEl>
                                      </p:cBhvr>
                                    </p:animEffect>
                                    <p:anim calcmode="lin" valueType="num">
                                      <p:cBhvr>
                                        <p:cTn id="15" dur="1000" fill="hold"/>
                                        <p:tgtEl>
                                          <p:spTgt spid="15">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15">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gradFill flip="none" rotWithShape="1">
          <a:gsLst>
            <a:gs pos="30000">
              <a:schemeClr val="accent6">
                <a:lumMod val="60000"/>
                <a:lumOff val="40000"/>
              </a:schemeClr>
            </a:gs>
            <a:gs pos="50000">
              <a:schemeClr val="accent4">
                <a:lumMod val="40000"/>
                <a:lumOff val="60000"/>
              </a:schemeClr>
            </a:gs>
            <a:gs pos="87000">
              <a:schemeClr val="accent2">
                <a:lumMod val="40000"/>
                <a:lumOff val="60000"/>
              </a:schemeClr>
            </a:gs>
          </a:gsLst>
          <a:path path="circle">
            <a:fillToRect t="100000" r="100000"/>
          </a:path>
          <a:tileRect l="-100000" b="-100000"/>
        </a:gradFill>
        <a:effectLst/>
      </p:bgPr>
    </p:bg>
    <p:spTree>
      <p:nvGrpSpPr>
        <p:cNvPr id="1" name=""/>
        <p:cNvGrpSpPr/>
        <p:nvPr/>
      </p:nvGrpSpPr>
      <p:grpSpPr>
        <a:xfrm>
          <a:off x="0" y="0"/>
          <a:ext cx="0" cy="0"/>
          <a:chOff x="0" y="0"/>
          <a:chExt cx="0" cy="0"/>
        </a:xfrm>
      </p:grpSpPr>
      <p:sp>
        <p:nvSpPr>
          <p:cNvPr id="5" name="Slide Number Placeholder 1"/>
          <p:cNvSpPr>
            <a:spLocks noGrp="1"/>
          </p:cNvSpPr>
          <p:nvPr>
            <p:ph type="sldNum" sz="quarter" idx="12"/>
          </p:nvPr>
        </p:nvSpPr>
        <p:spPr>
          <a:xfrm>
            <a:off x="11338949" y="6383482"/>
            <a:ext cx="771089" cy="365125"/>
          </a:xfrm>
        </p:spPr>
        <p:txBody>
          <a:bodyPr anchor="t"/>
          <a:lstStyle/>
          <a:p>
            <a:fld id="{6D22F896-40B5-4ADD-8801-0D06FADFA095}" type="slidenum">
              <a:rPr lang="en-US" b="1" smtClean="0">
                <a:solidFill>
                  <a:srgbClr val="0070C0"/>
                </a:solidFill>
              </a:rPr>
              <a:t>51</a:t>
            </a:fld>
            <a:endParaRPr lang="en-US" b="1" dirty="0">
              <a:solidFill>
                <a:srgbClr val="0070C0"/>
              </a:solidFill>
            </a:endParaRPr>
          </a:p>
        </p:txBody>
      </p:sp>
      <p:sp>
        <p:nvSpPr>
          <p:cNvPr id="4" name="Title 1"/>
          <p:cNvSpPr txBox="1">
            <a:spLocks/>
          </p:cNvSpPr>
          <p:nvPr/>
        </p:nvSpPr>
        <p:spPr>
          <a:xfrm>
            <a:off x="804994" y="119315"/>
            <a:ext cx="11303874" cy="911199"/>
          </a:xfrm>
          <a:prstGeom prst="rect">
            <a:avLst/>
          </a:prstGeom>
        </p:spPr>
        <p:txBody>
          <a:bodyPr vert="horz" lIns="91440" tIns="45720" rIns="91440" bIns="45720" rtlCol="0" anchor="ctr">
            <a:normAutofit fontScale="92500"/>
            <a:scene3d>
              <a:camera prst="orthographicFront"/>
              <a:lightRig rig="threePt" dir="t"/>
            </a:scene3d>
            <a:sp3d extrusionH="57150">
              <a:bevelT h="25400" prst="softRound"/>
            </a:sp3d>
          </a:bodyPr>
          <a:lst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a:lstStyle>
          <a:p>
            <a:r>
              <a:rPr lang="en-US" sz="6100" b="1" spc="300" dirty="0">
                <a:ln w="1905">
                  <a:solidFill>
                    <a:srgbClr val="002060"/>
                  </a:solidFill>
                </a:ln>
                <a:solidFill>
                  <a:schemeClr val="accent3"/>
                </a:solidFill>
                <a:effectLst>
                  <a:outerShdw blurRad="50800" dist="38100" dir="2700000" algn="tl" rotWithShape="0">
                    <a:prstClr val="black">
                      <a:alpha val="40000"/>
                    </a:prstClr>
                  </a:outerShdw>
                </a:effectLst>
                <a:latin typeface="Comic Sans MS" pitchFamily="66" charset="0"/>
              </a:rPr>
              <a:t>O</a:t>
            </a:r>
            <a:r>
              <a:rPr lang="en-US" sz="3300" b="1" spc="300" dirty="0">
                <a:ln w="1905">
                  <a:solidFill>
                    <a:srgbClr val="002060"/>
                  </a:solidFill>
                </a:ln>
                <a:solidFill>
                  <a:schemeClr val="accent3"/>
                </a:solidFill>
                <a:effectLst>
                  <a:outerShdw blurRad="50800" dist="38100" dir="2700000" algn="tl" rotWithShape="0">
                    <a:prstClr val="black">
                      <a:alpha val="40000"/>
                    </a:prstClr>
                  </a:outerShdw>
                </a:effectLst>
                <a:latin typeface="Comic Sans MS" pitchFamily="66" charset="0"/>
              </a:rPr>
              <a:t>bedience to </a:t>
            </a:r>
            <a:r>
              <a:rPr lang="en-US" sz="5800" b="1" spc="300" dirty="0">
                <a:ln w="1905">
                  <a:solidFill>
                    <a:srgbClr val="002060"/>
                  </a:solidFill>
                </a:ln>
                <a:solidFill>
                  <a:srgbClr val="3333FF"/>
                </a:solidFill>
                <a:effectLst>
                  <a:outerShdw blurRad="50800" dist="38100" dir="2700000" algn="tl" rotWithShape="0">
                    <a:prstClr val="black">
                      <a:alpha val="40000"/>
                    </a:prstClr>
                  </a:outerShdw>
                </a:effectLst>
                <a:latin typeface="Comic Sans MS" pitchFamily="66" charset="0"/>
              </a:rPr>
              <a:t>Y</a:t>
            </a:r>
            <a:r>
              <a:rPr lang="en-US" sz="3300" b="1" spc="300" dirty="0">
                <a:ln w="1905">
                  <a:solidFill>
                    <a:srgbClr val="002060"/>
                  </a:solidFill>
                </a:ln>
                <a:solidFill>
                  <a:srgbClr val="3333FF"/>
                </a:solidFill>
                <a:effectLst>
                  <a:outerShdw blurRad="50800" dist="38100" dir="2700000" algn="tl" rotWithShape="0">
                    <a:prstClr val="black">
                      <a:alpha val="40000"/>
                    </a:prstClr>
                  </a:outerShdw>
                </a:effectLst>
                <a:latin typeface="Comic Sans MS" pitchFamily="66" charset="0"/>
              </a:rPr>
              <a:t>ahuah</a:t>
            </a:r>
            <a:r>
              <a:rPr lang="en-US" sz="3300" b="1" spc="300" dirty="0">
                <a:ln w="1905">
                  <a:solidFill>
                    <a:srgbClr val="002060"/>
                  </a:solidFill>
                </a:ln>
                <a:solidFill>
                  <a:schemeClr val="accent3"/>
                </a:solidFill>
                <a:effectLst>
                  <a:outerShdw blurRad="50800" dist="38100" dir="2700000" algn="tl" rotWithShape="0">
                    <a:prstClr val="black">
                      <a:alpha val="40000"/>
                    </a:prstClr>
                  </a:outerShdw>
                </a:effectLst>
                <a:latin typeface="Comic Sans MS" pitchFamily="66" charset="0"/>
              </a:rPr>
              <a:t> proves our love</a:t>
            </a:r>
            <a:endParaRPr lang="en-US" sz="4400" spc="300" dirty="0">
              <a:solidFill>
                <a:schemeClr val="accent3"/>
              </a:solidFill>
              <a:effectLst>
                <a:outerShdw blurRad="50800" dist="38100" dir="2700000" algn="tl" rotWithShape="0">
                  <a:prstClr val="black">
                    <a:alpha val="40000"/>
                  </a:prstClr>
                </a:outerShdw>
              </a:effectLst>
            </a:endParaRPr>
          </a:p>
        </p:txBody>
      </p:sp>
      <p:sp>
        <p:nvSpPr>
          <p:cNvPr id="6" name="Content Placeholder 1"/>
          <p:cNvSpPr txBox="1">
            <a:spLocks/>
          </p:cNvSpPr>
          <p:nvPr/>
        </p:nvSpPr>
        <p:spPr>
          <a:xfrm>
            <a:off x="637301" y="923257"/>
            <a:ext cx="10895011" cy="2628686"/>
          </a:xfrm>
          <a:prstGeom prst="rect">
            <a:avLst/>
          </a:prstGeom>
        </p:spPr>
        <p:txBody>
          <a:bodyPr vert="horz" lIns="91440" tIns="45720" rIns="91440" bIns="45720" rtlCol="0">
            <a:no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fontAlgn="base"/>
            <a:r>
              <a:rPr lang="en-US" sz="1900" dirty="0">
                <a:solidFill>
                  <a:schemeClr val="bg1"/>
                </a:solidFill>
              </a:rPr>
              <a:t>The books of </a:t>
            </a:r>
            <a:r>
              <a:rPr lang="en-US" sz="1900" b="1" dirty="0">
                <a:solidFill>
                  <a:srgbClr val="002060"/>
                </a:solidFill>
              </a:rPr>
              <a:t>1</a:t>
            </a:r>
            <a:r>
              <a:rPr lang="en-US" sz="1900" b="1" baseline="30000" dirty="0">
                <a:solidFill>
                  <a:srgbClr val="002060"/>
                </a:solidFill>
              </a:rPr>
              <a:t>st</a:t>
            </a:r>
            <a:r>
              <a:rPr lang="en-US" sz="1900" b="1" dirty="0">
                <a:solidFill>
                  <a:srgbClr val="002060"/>
                </a:solidFill>
              </a:rPr>
              <a:t> &amp; 2</a:t>
            </a:r>
            <a:r>
              <a:rPr lang="en-US" sz="1900" b="1" baseline="30000" dirty="0">
                <a:solidFill>
                  <a:srgbClr val="002060"/>
                </a:solidFill>
              </a:rPr>
              <a:t>nd</a:t>
            </a:r>
            <a:r>
              <a:rPr lang="en-US" sz="1900" b="1" dirty="0">
                <a:solidFill>
                  <a:srgbClr val="002060"/>
                </a:solidFill>
              </a:rPr>
              <a:t> John </a:t>
            </a:r>
            <a:r>
              <a:rPr lang="en-US" sz="1900" dirty="0">
                <a:solidFill>
                  <a:schemeClr val="bg1"/>
                </a:solidFill>
              </a:rPr>
              <a:t>clearly explain that obedience to </a:t>
            </a:r>
            <a:r>
              <a:rPr lang="en-US" sz="1900" b="1" dirty="0">
                <a:solidFill>
                  <a:srgbClr val="0000CC"/>
                </a:solidFill>
              </a:rPr>
              <a:t>Yahuah</a:t>
            </a:r>
            <a:r>
              <a:rPr lang="en-US" sz="1900" dirty="0">
                <a:solidFill>
                  <a:schemeClr val="bg1"/>
                </a:solidFill>
              </a:rPr>
              <a:t> demonstrates our love for Him. </a:t>
            </a:r>
            <a:br>
              <a:rPr lang="en-US" sz="1900" dirty="0">
                <a:solidFill>
                  <a:schemeClr val="bg1"/>
                </a:solidFill>
              </a:rPr>
            </a:br>
            <a:r>
              <a:rPr lang="en-US" sz="1900" dirty="0">
                <a:solidFill>
                  <a:schemeClr val="bg1"/>
                </a:solidFill>
              </a:rPr>
              <a:t>Loving </a:t>
            </a:r>
            <a:r>
              <a:rPr lang="en-US" sz="1900" b="1" dirty="0">
                <a:solidFill>
                  <a:srgbClr val="0000CC"/>
                </a:solidFill>
              </a:rPr>
              <a:t>Yahuah</a:t>
            </a:r>
            <a:r>
              <a:rPr lang="en-US" sz="1900" dirty="0">
                <a:solidFill>
                  <a:schemeClr val="bg1"/>
                </a:solidFill>
              </a:rPr>
              <a:t> implies following his commands.</a:t>
            </a:r>
          </a:p>
          <a:p>
            <a:pPr fontAlgn="base"/>
            <a:r>
              <a:rPr lang="en-US" sz="1900" b="1" dirty="0">
                <a:solidFill>
                  <a:srgbClr val="002060"/>
                </a:solidFill>
              </a:rPr>
              <a:t>1 John 5:2–3  </a:t>
            </a:r>
            <a:r>
              <a:rPr lang="en-US" sz="1900" dirty="0">
                <a:solidFill>
                  <a:srgbClr val="002060"/>
                </a:solidFill>
              </a:rPr>
              <a:t>By this we know that we love the children of Elohim, when we love Elohim and </a:t>
            </a:r>
            <a:r>
              <a:rPr lang="en-US" sz="1900" b="1" dirty="0">
                <a:solidFill>
                  <a:srgbClr val="002060"/>
                </a:solidFill>
                <a:effectLst>
                  <a:glow rad="228600">
                    <a:srgbClr val="FFFF00">
                      <a:alpha val="40000"/>
                    </a:srgbClr>
                  </a:glow>
                </a:effectLst>
              </a:rPr>
              <a:t>g</a:t>
            </a:r>
            <a:r>
              <a:rPr lang="en-US" sz="1900" b="1" u="sng" dirty="0">
                <a:solidFill>
                  <a:srgbClr val="002060"/>
                </a:solidFill>
                <a:effectLst>
                  <a:glow rad="228600">
                    <a:srgbClr val="FFFF00">
                      <a:alpha val="40000"/>
                    </a:srgbClr>
                  </a:glow>
                </a:effectLst>
              </a:rPr>
              <a:t>uard</a:t>
            </a:r>
            <a:r>
              <a:rPr lang="en-US" sz="1900" dirty="0">
                <a:solidFill>
                  <a:srgbClr val="002060"/>
                </a:solidFill>
              </a:rPr>
              <a:t> His commands.  </a:t>
            </a:r>
            <a:r>
              <a:rPr lang="en-US" sz="1900" b="1" dirty="0">
                <a:solidFill>
                  <a:srgbClr val="002060"/>
                </a:solidFill>
              </a:rPr>
              <a:t>3</a:t>
            </a:r>
            <a:r>
              <a:rPr lang="en-US" sz="1900" dirty="0">
                <a:solidFill>
                  <a:srgbClr val="002060"/>
                </a:solidFill>
              </a:rPr>
              <a:t> For this is the love for Elohim, that we </a:t>
            </a:r>
            <a:r>
              <a:rPr lang="en-US" sz="1900" b="1" dirty="0">
                <a:solidFill>
                  <a:srgbClr val="002060"/>
                </a:solidFill>
                <a:effectLst>
                  <a:glow rad="228600">
                    <a:srgbClr val="FFFF00">
                      <a:alpha val="40000"/>
                    </a:srgbClr>
                  </a:glow>
                </a:effectLst>
              </a:rPr>
              <a:t>g</a:t>
            </a:r>
            <a:r>
              <a:rPr lang="en-US" sz="1900" b="1" u="sng" dirty="0">
                <a:solidFill>
                  <a:srgbClr val="002060"/>
                </a:solidFill>
                <a:effectLst>
                  <a:glow rad="228600">
                    <a:srgbClr val="FFFF00">
                      <a:alpha val="40000"/>
                    </a:srgbClr>
                  </a:glow>
                </a:effectLst>
              </a:rPr>
              <a:t>uard</a:t>
            </a:r>
            <a:r>
              <a:rPr lang="en-US" sz="1900" dirty="0">
                <a:solidFill>
                  <a:srgbClr val="002060"/>
                </a:solidFill>
              </a:rPr>
              <a:t> His commands, and His commands are not heavy.  </a:t>
            </a:r>
            <a:endParaRPr lang="en-US" sz="1900" i="1" dirty="0">
              <a:solidFill>
                <a:schemeClr val="bg1"/>
              </a:solidFill>
            </a:endParaRPr>
          </a:p>
          <a:p>
            <a:pPr fontAlgn="base"/>
            <a:r>
              <a:rPr lang="en-US" sz="1900" b="1" dirty="0">
                <a:solidFill>
                  <a:srgbClr val="002060"/>
                </a:solidFill>
              </a:rPr>
              <a:t>2 John 6</a:t>
            </a:r>
            <a:r>
              <a:rPr lang="en-US" sz="1900" b="1" dirty="0">
                <a:solidFill>
                  <a:srgbClr val="002060"/>
                </a:solidFill>
                <a:hlinkClick r:id="rId2"/>
              </a:rPr>
              <a:t> </a:t>
            </a:r>
            <a:r>
              <a:rPr lang="en-US" sz="1900" b="1" dirty="0">
                <a:solidFill>
                  <a:srgbClr val="002060"/>
                </a:solidFill>
              </a:rPr>
              <a:t> </a:t>
            </a:r>
            <a:r>
              <a:rPr lang="en-US" sz="1900" dirty="0">
                <a:solidFill>
                  <a:srgbClr val="002060"/>
                </a:solidFill>
              </a:rPr>
              <a:t>And this is the love, that we walk according to His commands.  This is the command, that as you have heard from the beginning, you should walk in it.  </a:t>
            </a:r>
            <a:r>
              <a:rPr lang="en-US" sz="1400" i="1" dirty="0">
                <a:solidFill>
                  <a:schemeClr val="bg1"/>
                </a:solidFill>
              </a:rPr>
              <a:t>(TS2009)</a:t>
            </a:r>
            <a:endParaRPr lang="en-US" sz="1400" dirty="0">
              <a:solidFill>
                <a:schemeClr val="bg1"/>
              </a:solidFill>
            </a:endParaRPr>
          </a:p>
        </p:txBody>
      </p:sp>
      <p:sp>
        <p:nvSpPr>
          <p:cNvPr id="7" name="Title 1"/>
          <p:cNvSpPr txBox="1">
            <a:spLocks/>
          </p:cNvSpPr>
          <p:nvPr/>
        </p:nvSpPr>
        <p:spPr>
          <a:xfrm>
            <a:off x="768854" y="3551943"/>
            <a:ext cx="11303874" cy="911199"/>
          </a:xfrm>
          <a:prstGeom prst="rect">
            <a:avLst/>
          </a:prstGeom>
        </p:spPr>
        <p:txBody>
          <a:bodyPr vert="horz" lIns="91440" tIns="45720" rIns="91440" bIns="45720" rtlCol="0" anchor="ctr">
            <a:normAutofit fontScale="85000" lnSpcReduction="10000"/>
            <a:scene3d>
              <a:camera prst="orthographicFront"/>
              <a:lightRig rig="threePt" dir="t"/>
            </a:scene3d>
            <a:sp3d extrusionH="57150">
              <a:bevelT h="25400" prst="softRound"/>
            </a:sp3d>
          </a:bodyPr>
          <a:lst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a:lstStyle>
          <a:p>
            <a:r>
              <a:rPr lang="en-US" sz="6100" b="1" spc="300" dirty="0">
                <a:ln w="1905">
                  <a:solidFill>
                    <a:srgbClr val="002060"/>
                  </a:solidFill>
                </a:ln>
                <a:solidFill>
                  <a:schemeClr val="accent3"/>
                </a:solidFill>
                <a:effectLst>
                  <a:outerShdw blurRad="50800" dist="38100" dir="2700000" algn="tl" rotWithShape="0">
                    <a:prstClr val="black">
                      <a:alpha val="40000"/>
                    </a:prstClr>
                  </a:outerShdw>
                </a:effectLst>
                <a:latin typeface="Comic Sans MS" pitchFamily="66" charset="0"/>
              </a:rPr>
              <a:t>O</a:t>
            </a:r>
            <a:r>
              <a:rPr lang="en-US" sz="3300" b="1" spc="300" dirty="0">
                <a:ln w="1905">
                  <a:solidFill>
                    <a:srgbClr val="002060"/>
                  </a:solidFill>
                </a:ln>
                <a:solidFill>
                  <a:schemeClr val="accent3"/>
                </a:solidFill>
                <a:effectLst>
                  <a:outerShdw blurRad="50800" dist="38100" dir="2700000" algn="tl" rotWithShape="0">
                    <a:prstClr val="black">
                      <a:alpha val="40000"/>
                    </a:prstClr>
                  </a:outerShdw>
                </a:effectLst>
                <a:latin typeface="Comic Sans MS" pitchFamily="66" charset="0"/>
              </a:rPr>
              <a:t>bedience to </a:t>
            </a:r>
            <a:r>
              <a:rPr lang="en-US" sz="5800" b="1" spc="300" dirty="0">
                <a:ln w="1905">
                  <a:solidFill>
                    <a:srgbClr val="002060"/>
                  </a:solidFill>
                </a:ln>
                <a:solidFill>
                  <a:srgbClr val="3333FF"/>
                </a:solidFill>
                <a:effectLst>
                  <a:outerShdw blurRad="50800" dist="38100" dir="2700000" algn="tl" rotWithShape="0">
                    <a:prstClr val="black">
                      <a:alpha val="40000"/>
                    </a:prstClr>
                  </a:outerShdw>
                </a:effectLst>
                <a:latin typeface="Comic Sans MS" pitchFamily="66" charset="0"/>
              </a:rPr>
              <a:t>Y</a:t>
            </a:r>
            <a:r>
              <a:rPr lang="en-US" sz="3300" b="1" spc="300" dirty="0">
                <a:ln w="1905">
                  <a:solidFill>
                    <a:srgbClr val="002060"/>
                  </a:solidFill>
                </a:ln>
                <a:solidFill>
                  <a:srgbClr val="3333FF"/>
                </a:solidFill>
                <a:effectLst>
                  <a:outerShdw blurRad="50800" dist="38100" dir="2700000" algn="tl" rotWithShape="0">
                    <a:prstClr val="black">
                      <a:alpha val="40000"/>
                    </a:prstClr>
                  </a:outerShdw>
                </a:effectLst>
                <a:latin typeface="Comic Sans MS" pitchFamily="66" charset="0"/>
              </a:rPr>
              <a:t>ahuah</a:t>
            </a:r>
            <a:r>
              <a:rPr lang="en-US" sz="3300" b="1" spc="300" dirty="0">
                <a:ln w="1905">
                  <a:solidFill>
                    <a:srgbClr val="002060"/>
                  </a:solidFill>
                </a:ln>
                <a:solidFill>
                  <a:schemeClr val="accent3"/>
                </a:solidFill>
                <a:effectLst>
                  <a:outerShdw blurRad="50800" dist="38100" dir="2700000" algn="tl" rotWithShape="0">
                    <a:prstClr val="black">
                      <a:alpha val="40000"/>
                    </a:prstClr>
                  </a:outerShdw>
                </a:effectLst>
                <a:latin typeface="Comic Sans MS" pitchFamily="66" charset="0"/>
              </a:rPr>
              <a:t> demonstrates Faith</a:t>
            </a:r>
            <a:endParaRPr lang="en-US" sz="4400" spc="300" dirty="0">
              <a:solidFill>
                <a:schemeClr val="accent3"/>
              </a:solidFill>
              <a:effectLst>
                <a:outerShdw blurRad="50800" dist="38100" dir="2700000" algn="tl" rotWithShape="0">
                  <a:prstClr val="black">
                    <a:alpha val="40000"/>
                  </a:prstClr>
                </a:outerShdw>
              </a:effectLst>
            </a:endParaRPr>
          </a:p>
        </p:txBody>
      </p:sp>
      <p:sp>
        <p:nvSpPr>
          <p:cNvPr id="8" name="Content Placeholder 1"/>
          <p:cNvSpPr txBox="1">
            <a:spLocks/>
          </p:cNvSpPr>
          <p:nvPr/>
        </p:nvSpPr>
        <p:spPr>
          <a:xfrm>
            <a:off x="705936" y="4355885"/>
            <a:ext cx="10895011" cy="2286000"/>
          </a:xfrm>
          <a:prstGeom prst="rect">
            <a:avLst/>
          </a:prstGeom>
        </p:spPr>
        <p:txBody>
          <a:bodyPr vert="horz" lIns="91440" tIns="45720" rIns="91440" bIns="45720" rtlCol="0">
            <a:no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fontAlgn="base"/>
            <a:r>
              <a:rPr lang="en-US" sz="2000" dirty="0">
                <a:solidFill>
                  <a:schemeClr val="bg1"/>
                </a:solidFill>
              </a:rPr>
              <a:t>When we obey </a:t>
            </a:r>
            <a:r>
              <a:rPr lang="en-US" sz="2000" b="1" dirty="0">
                <a:solidFill>
                  <a:srgbClr val="0000CC"/>
                </a:solidFill>
              </a:rPr>
              <a:t>Yahuah</a:t>
            </a:r>
            <a:r>
              <a:rPr lang="en-US" sz="2000" dirty="0">
                <a:solidFill>
                  <a:srgbClr val="0000CC"/>
                </a:solidFill>
              </a:rPr>
              <a:t>, </a:t>
            </a:r>
            <a:r>
              <a:rPr lang="en-US" sz="2000" dirty="0">
                <a:solidFill>
                  <a:schemeClr val="bg1"/>
                </a:solidFill>
              </a:rPr>
              <a:t>we show our trust and faith in him:</a:t>
            </a:r>
          </a:p>
          <a:p>
            <a:pPr fontAlgn="base"/>
            <a:r>
              <a:rPr lang="en-US" sz="2000" b="1" dirty="0">
                <a:solidFill>
                  <a:srgbClr val="002060"/>
                </a:solidFill>
              </a:rPr>
              <a:t>1 John 2:3–6  </a:t>
            </a:r>
            <a:r>
              <a:rPr lang="en-US" sz="2000" dirty="0">
                <a:solidFill>
                  <a:srgbClr val="002060"/>
                </a:solidFill>
              </a:rPr>
              <a:t>And by this we know that we know Him, if we </a:t>
            </a:r>
            <a:r>
              <a:rPr lang="en-US" sz="2000" b="1" dirty="0">
                <a:solidFill>
                  <a:srgbClr val="002060"/>
                </a:solidFill>
                <a:effectLst>
                  <a:glow rad="228600">
                    <a:srgbClr val="FFFF00">
                      <a:alpha val="40000"/>
                    </a:srgbClr>
                  </a:glow>
                </a:effectLst>
              </a:rPr>
              <a:t>g</a:t>
            </a:r>
            <a:r>
              <a:rPr lang="en-US" sz="2000" b="1" u="sng" dirty="0">
                <a:solidFill>
                  <a:srgbClr val="002060"/>
                </a:solidFill>
                <a:effectLst>
                  <a:glow rad="228600">
                    <a:srgbClr val="FFFF00">
                      <a:alpha val="40000"/>
                    </a:srgbClr>
                  </a:glow>
                </a:effectLst>
              </a:rPr>
              <a:t>uard</a:t>
            </a:r>
            <a:r>
              <a:rPr lang="en-US" sz="2000" dirty="0">
                <a:solidFill>
                  <a:srgbClr val="002060"/>
                </a:solidFill>
              </a:rPr>
              <a:t> His commands.  </a:t>
            </a:r>
            <a:r>
              <a:rPr lang="en-US" sz="2000" b="1" dirty="0">
                <a:solidFill>
                  <a:srgbClr val="002060"/>
                </a:solidFill>
              </a:rPr>
              <a:t>4</a:t>
            </a:r>
            <a:r>
              <a:rPr lang="en-US" sz="2000" dirty="0">
                <a:solidFill>
                  <a:srgbClr val="002060"/>
                </a:solidFill>
              </a:rPr>
              <a:t> The one who says, “I know Him,” and does not </a:t>
            </a:r>
            <a:r>
              <a:rPr lang="en-US" sz="2000" b="1" dirty="0">
                <a:solidFill>
                  <a:srgbClr val="002060"/>
                </a:solidFill>
                <a:effectLst>
                  <a:glow rad="228600">
                    <a:srgbClr val="FFFF00">
                      <a:alpha val="40000"/>
                    </a:srgbClr>
                  </a:glow>
                </a:effectLst>
              </a:rPr>
              <a:t>g</a:t>
            </a:r>
            <a:r>
              <a:rPr lang="en-US" sz="2000" b="1" u="sng" dirty="0">
                <a:solidFill>
                  <a:srgbClr val="002060"/>
                </a:solidFill>
                <a:effectLst>
                  <a:glow rad="228600">
                    <a:srgbClr val="FFFF00">
                      <a:alpha val="40000"/>
                    </a:srgbClr>
                  </a:glow>
                </a:effectLst>
              </a:rPr>
              <a:t>uard</a:t>
            </a:r>
            <a:r>
              <a:rPr lang="en-US" sz="2000" dirty="0">
                <a:solidFill>
                  <a:srgbClr val="002060"/>
                </a:solidFill>
              </a:rPr>
              <a:t> His commands, is a liar, and the truth is not in him.  </a:t>
            </a:r>
            <a:r>
              <a:rPr lang="en-US" sz="2000" b="1" dirty="0">
                <a:solidFill>
                  <a:srgbClr val="002060"/>
                </a:solidFill>
              </a:rPr>
              <a:t>5</a:t>
            </a:r>
            <a:r>
              <a:rPr lang="en-US" sz="2000" dirty="0">
                <a:solidFill>
                  <a:srgbClr val="002060"/>
                </a:solidFill>
              </a:rPr>
              <a:t> But whoever </a:t>
            </a:r>
            <a:r>
              <a:rPr lang="en-US" sz="2000" b="1" dirty="0">
                <a:solidFill>
                  <a:srgbClr val="002060"/>
                </a:solidFill>
                <a:effectLst>
                  <a:glow rad="228600">
                    <a:srgbClr val="FFFF00">
                      <a:alpha val="40000"/>
                    </a:srgbClr>
                  </a:glow>
                </a:effectLst>
              </a:rPr>
              <a:t>g</a:t>
            </a:r>
            <a:r>
              <a:rPr lang="en-US" sz="2000" b="1" u="sng" dirty="0">
                <a:solidFill>
                  <a:srgbClr val="002060"/>
                </a:solidFill>
                <a:effectLst>
                  <a:glow rad="228600">
                    <a:srgbClr val="FFFF00">
                      <a:alpha val="40000"/>
                    </a:srgbClr>
                  </a:glow>
                </a:effectLst>
              </a:rPr>
              <a:t>uards</a:t>
            </a:r>
            <a:r>
              <a:rPr lang="en-US" sz="2000" dirty="0">
                <a:solidFill>
                  <a:srgbClr val="002060"/>
                </a:solidFill>
              </a:rPr>
              <a:t> His Word, truly the love of Elohim has been perfected in him.  By this we know that we are in Him.  </a:t>
            </a:r>
            <a:r>
              <a:rPr lang="en-US" sz="2000" b="1" dirty="0">
                <a:solidFill>
                  <a:srgbClr val="002060"/>
                </a:solidFill>
              </a:rPr>
              <a:t>6</a:t>
            </a:r>
            <a:r>
              <a:rPr lang="en-US" sz="2000" dirty="0">
                <a:solidFill>
                  <a:srgbClr val="002060"/>
                </a:solidFill>
              </a:rPr>
              <a:t> The one who says he stays in Him ought himself also to walk, even as He walked.  </a:t>
            </a:r>
            <a:r>
              <a:rPr lang="en-US" sz="1400" i="1" dirty="0">
                <a:solidFill>
                  <a:schemeClr val="bg1"/>
                </a:solidFill>
              </a:rPr>
              <a:t>(TS2009) </a:t>
            </a:r>
            <a:endParaRPr lang="en-US" sz="1400" dirty="0">
              <a:solidFill>
                <a:schemeClr val="bg1"/>
              </a:solidFill>
            </a:endParaRPr>
          </a:p>
        </p:txBody>
      </p:sp>
      <p:sp>
        <p:nvSpPr>
          <p:cNvPr id="9" name="Oval 8"/>
          <p:cNvSpPr/>
          <p:nvPr/>
        </p:nvSpPr>
        <p:spPr>
          <a:xfrm>
            <a:off x="64856" y="3573338"/>
            <a:ext cx="697584" cy="682264"/>
          </a:xfrm>
          <a:prstGeom prst="ellipse">
            <a:avLst/>
          </a:prstGeom>
          <a:blipFill dpi="0" rotWithShape="1">
            <a:blip r:embed="rId3" cstate="email">
              <a:duotone>
                <a:prstClr val="black"/>
                <a:schemeClr val="accent6">
                  <a:tint val="45000"/>
                  <a:satMod val="400000"/>
                </a:schemeClr>
              </a:duotone>
              <a:extLst>
                <a:ext uri="{28A0092B-C50C-407E-A947-70E740481C1C}">
                  <a14:useLocalDpi xmlns:a14="http://schemas.microsoft.com/office/drawing/2010/main"/>
                </a:ext>
              </a:extLst>
            </a:blip>
            <a:srcRect/>
            <a:stretch>
              <a:fillRect/>
            </a:stretch>
          </a:blip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121267" y="233782"/>
            <a:ext cx="697584" cy="682264"/>
          </a:xfrm>
          <a:prstGeom prst="ellipse">
            <a:avLst/>
          </a:prstGeom>
          <a:blipFill dpi="0" rotWithShape="1">
            <a:blip r:embed="rId4" cstate="email">
              <a:duotone>
                <a:prstClr val="black"/>
                <a:schemeClr val="accent6">
                  <a:tint val="45000"/>
                  <a:satMod val="400000"/>
                </a:schemeClr>
              </a:duotone>
              <a:extLst>
                <a:ext uri="{28A0092B-C50C-407E-A947-70E740481C1C}">
                  <a14:useLocalDpi xmlns:a14="http://schemas.microsoft.com/office/drawing/2010/main"/>
                </a:ext>
              </a:extLst>
            </a:blip>
            <a:srcRect/>
            <a:stretch>
              <a:fillRect/>
            </a:stretch>
          </a:blip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8" descr="C:\Users\Rae\Desktop\guard man clear.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1266814" y="1116464"/>
            <a:ext cx="925186" cy="268648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8" descr="C:\Users\Rae\Desktop\guard man clear.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9895" y="4255602"/>
            <a:ext cx="925186" cy="26864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221294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1000"/>
                                        <p:tgtEl>
                                          <p:spTgt spid="7"/>
                                        </p:tgtEl>
                                      </p:cBhvr>
                                    </p:animEffect>
                                  </p:childTnLst>
                                </p:cTn>
                              </p:par>
                            </p:childTnLst>
                          </p:cTn>
                        </p:par>
                        <p:par>
                          <p:cTn id="8" fill="hold">
                            <p:stCondLst>
                              <p:cond delay="1000"/>
                            </p:stCondLst>
                            <p:childTnLst>
                              <p:par>
                                <p:cTn id="9" presetID="16" presetClass="entr" presetSubtype="21" fill="hold" nodeType="afterEffect">
                                  <p:stCondLst>
                                    <p:cond delay="1500"/>
                                  </p:stCondLst>
                                  <p:childTnLst>
                                    <p:set>
                                      <p:cBhvr>
                                        <p:cTn id="10" dur="1" fill="hold">
                                          <p:stCondLst>
                                            <p:cond delay="0"/>
                                          </p:stCondLst>
                                        </p:cTn>
                                        <p:tgtEl>
                                          <p:spTgt spid="8">
                                            <p:txEl>
                                              <p:pRg st="0" end="0"/>
                                            </p:txEl>
                                          </p:spTgt>
                                        </p:tgtEl>
                                        <p:attrNameLst>
                                          <p:attrName>style.visibility</p:attrName>
                                        </p:attrNameLst>
                                      </p:cBhvr>
                                      <p:to>
                                        <p:strVal val="visible"/>
                                      </p:to>
                                    </p:set>
                                    <p:animEffect transition="in" filter="barn(inVertical)">
                                      <p:cBhvr>
                                        <p:cTn id="11" dur="1000"/>
                                        <p:tgtEl>
                                          <p:spTgt spid="8">
                                            <p:txEl>
                                              <p:pRg st="0" end="0"/>
                                            </p:txEl>
                                          </p:spTgt>
                                        </p:tgtEl>
                                      </p:cBhvr>
                                    </p:animEffect>
                                  </p:childTnLst>
                                </p:cTn>
                              </p:par>
                            </p:childTnLst>
                          </p:cTn>
                        </p:par>
                        <p:par>
                          <p:cTn id="12" fill="hold">
                            <p:stCondLst>
                              <p:cond delay="3500"/>
                            </p:stCondLst>
                            <p:childTnLst>
                              <p:par>
                                <p:cTn id="13" presetID="16" presetClass="entr" presetSubtype="21" fill="hold" nodeType="afterEffect">
                                  <p:stCondLst>
                                    <p:cond delay="1500"/>
                                  </p:stCondLst>
                                  <p:childTnLst>
                                    <p:set>
                                      <p:cBhvr>
                                        <p:cTn id="14" dur="1" fill="hold">
                                          <p:stCondLst>
                                            <p:cond delay="0"/>
                                          </p:stCondLst>
                                        </p:cTn>
                                        <p:tgtEl>
                                          <p:spTgt spid="8">
                                            <p:txEl>
                                              <p:pRg st="1" end="1"/>
                                            </p:txEl>
                                          </p:spTgt>
                                        </p:tgtEl>
                                        <p:attrNameLst>
                                          <p:attrName>style.visibility</p:attrName>
                                        </p:attrNameLst>
                                      </p:cBhvr>
                                      <p:to>
                                        <p:strVal val="visible"/>
                                      </p:to>
                                    </p:set>
                                    <p:animEffect transition="in" filter="barn(inVertical)">
                                      <p:cBhvr>
                                        <p:cTn id="15" dur="10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2.xml><?xml version="1.0" encoding="utf-8"?>
<p:sld xmlns:a="http://schemas.openxmlformats.org/drawingml/2006/main" xmlns:r="http://schemas.openxmlformats.org/officeDocument/2006/relationships" xmlns:p="http://schemas.openxmlformats.org/presentationml/2006/main">
  <p:cSld>
    <p:bg>
      <p:bgPr>
        <a:gradFill flip="none" rotWithShape="1">
          <a:gsLst>
            <a:gs pos="69000">
              <a:schemeClr val="accent5">
                <a:lumMod val="40000"/>
                <a:lumOff val="60000"/>
              </a:schemeClr>
            </a:gs>
            <a:gs pos="83000">
              <a:schemeClr val="accent2">
                <a:lumMod val="60000"/>
                <a:lumOff val="40000"/>
              </a:schemeClr>
            </a:gs>
            <a:gs pos="94000">
              <a:schemeClr val="accent4">
                <a:lumMod val="20000"/>
                <a:lumOff val="80000"/>
              </a:schemeClr>
            </a:gs>
          </a:gsLst>
          <a:lin ang="16200000" scaled="1"/>
          <a:tileRect/>
        </a:gradFill>
        <a:effectLst/>
      </p:bgPr>
    </p:bg>
    <p:spTree>
      <p:nvGrpSpPr>
        <p:cNvPr id="1" name=""/>
        <p:cNvGrpSpPr/>
        <p:nvPr/>
      </p:nvGrpSpPr>
      <p:grpSpPr>
        <a:xfrm>
          <a:off x="0" y="0"/>
          <a:ext cx="0" cy="0"/>
          <a:chOff x="0" y="0"/>
          <a:chExt cx="0" cy="0"/>
        </a:xfrm>
      </p:grpSpPr>
      <p:sp>
        <p:nvSpPr>
          <p:cNvPr id="5" name="Slide Number Placeholder 1"/>
          <p:cNvSpPr>
            <a:spLocks noGrp="1"/>
          </p:cNvSpPr>
          <p:nvPr>
            <p:ph type="sldNum" sz="quarter" idx="12"/>
          </p:nvPr>
        </p:nvSpPr>
        <p:spPr>
          <a:xfrm>
            <a:off x="11338949" y="6383482"/>
            <a:ext cx="771089" cy="365125"/>
          </a:xfrm>
        </p:spPr>
        <p:txBody>
          <a:bodyPr anchor="t"/>
          <a:lstStyle/>
          <a:p>
            <a:fld id="{6D22F896-40B5-4ADD-8801-0D06FADFA095}" type="slidenum">
              <a:rPr lang="en-US" b="1" smtClean="0">
                <a:solidFill>
                  <a:srgbClr val="0070C0"/>
                </a:solidFill>
              </a:rPr>
              <a:t>52</a:t>
            </a:fld>
            <a:endParaRPr lang="en-US" b="1" dirty="0">
              <a:solidFill>
                <a:srgbClr val="0070C0"/>
              </a:solidFill>
            </a:endParaRPr>
          </a:p>
        </p:txBody>
      </p:sp>
      <p:sp>
        <p:nvSpPr>
          <p:cNvPr id="4" name="Title 1"/>
          <p:cNvSpPr txBox="1">
            <a:spLocks/>
          </p:cNvSpPr>
          <p:nvPr/>
        </p:nvSpPr>
        <p:spPr>
          <a:xfrm>
            <a:off x="888118" y="119315"/>
            <a:ext cx="11303874" cy="882171"/>
          </a:xfrm>
          <a:prstGeom prst="rect">
            <a:avLst/>
          </a:prstGeom>
        </p:spPr>
        <p:txBody>
          <a:bodyPr vert="horz" lIns="91440" tIns="45720" rIns="91440" bIns="45720" rtlCol="0" anchor="ctr">
            <a:normAutofit lnSpcReduction="10000"/>
            <a:scene3d>
              <a:camera prst="orthographicFront"/>
              <a:lightRig rig="threePt" dir="t"/>
            </a:scene3d>
            <a:sp3d extrusionH="57150">
              <a:bevelT h="25400" prst="softRound"/>
            </a:sp3d>
          </a:bodyPr>
          <a:lst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a:lstStyle>
          <a:p>
            <a:r>
              <a:rPr lang="en-US" sz="6100" b="1" spc="300" dirty="0">
                <a:ln w="1905">
                  <a:solidFill>
                    <a:srgbClr val="002060"/>
                  </a:solidFill>
                </a:ln>
                <a:solidFill>
                  <a:schemeClr val="accent3"/>
                </a:solidFill>
                <a:effectLst>
                  <a:outerShdw blurRad="50800" dist="38100" dir="2700000" algn="tl" rotWithShape="0">
                    <a:prstClr val="black">
                      <a:alpha val="40000"/>
                    </a:prstClr>
                  </a:outerShdw>
                </a:effectLst>
                <a:latin typeface="Comic Sans MS" pitchFamily="66" charset="0"/>
              </a:rPr>
              <a:t>O</a:t>
            </a:r>
            <a:r>
              <a:rPr lang="en-US" sz="3300" b="1" spc="300" dirty="0">
                <a:ln w="1905">
                  <a:solidFill>
                    <a:srgbClr val="002060"/>
                  </a:solidFill>
                </a:ln>
                <a:solidFill>
                  <a:schemeClr val="accent3"/>
                </a:solidFill>
                <a:effectLst>
                  <a:outerShdw blurRad="50800" dist="38100" dir="2700000" algn="tl" rotWithShape="0">
                    <a:prstClr val="black">
                      <a:alpha val="40000"/>
                    </a:prstClr>
                  </a:outerShdw>
                </a:effectLst>
                <a:latin typeface="Comic Sans MS" pitchFamily="66" charset="0"/>
              </a:rPr>
              <a:t>bedience is better than sacrifice </a:t>
            </a:r>
            <a:endParaRPr lang="en-US" sz="4400" spc="300" dirty="0">
              <a:solidFill>
                <a:schemeClr val="accent3"/>
              </a:solidFill>
              <a:effectLst>
                <a:outerShdw blurRad="50800" dist="38100" dir="2700000" algn="tl" rotWithShape="0">
                  <a:prstClr val="black">
                    <a:alpha val="40000"/>
                  </a:prstClr>
                </a:outerShdw>
              </a:effectLst>
            </a:endParaRPr>
          </a:p>
        </p:txBody>
      </p:sp>
      <p:sp>
        <p:nvSpPr>
          <p:cNvPr id="6" name="Content Placeholder 1"/>
          <p:cNvSpPr txBox="1">
            <a:spLocks/>
          </p:cNvSpPr>
          <p:nvPr/>
        </p:nvSpPr>
        <p:spPr>
          <a:xfrm>
            <a:off x="625133" y="933715"/>
            <a:ext cx="11394004" cy="2548394"/>
          </a:xfrm>
          <a:prstGeom prst="rect">
            <a:avLst/>
          </a:prstGeom>
        </p:spPr>
        <p:txBody>
          <a:bodyPr vert="horz" lIns="91440" tIns="45720" rIns="91440" bIns="45720" rtlCol="0">
            <a:no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fontAlgn="base"/>
            <a:r>
              <a:rPr lang="en-US" sz="2000" dirty="0">
                <a:solidFill>
                  <a:schemeClr val="bg1"/>
                </a:solidFill>
              </a:rPr>
              <a:t>The phrase "obedience is better than sacrifice," has perplexed many.  It can only be understood from an </a:t>
            </a:r>
            <a:br>
              <a:rPr lang="en-US" sz="2000" dirty="0">
                <a:solidFill>
                  <a:schemeClr val="bg1"/>
                </a:solidFill>
              </a:rPr>
            </a:br>
            <a:r>
              <a:rPr lang="en-US" sz="2000" dirty="0">
                <a:solidFill>
                  <a:schemeClr val="bg1"/>
                </a:solidFill>
              </a:rPr>
              <a:t>Old Testament perspective. The law required the Israelite people to offer sacrifices to </a:t>
            </a:r>
            <a:r>
              <a:rPr lang="en-US" sz="2000" b="1" dirty="0">
                <a:solidFill>
                  <a:srgbClr val="0000CC"/>
                </a:solidFill>
              </a:rPr>
              <a:t>Yahuah</a:t>
            </a:r>
            <a:r>
              <a:rPr lang="en-US" sz="2000" dirty="0">
                <a:solidFill>
                  <a:srgbClr val="0000CC"/>
                </a:solidFill>
              </a:rPr>
              <a:t>, </a:t>
            </a:r>
            <a:r>
              <a:rPr lang="en-US" sz="2000" dirty="0">
                <a:solidFill>
                  <a:schemeClr val="bg1"/>
                </a:solidFill>
              </a:rPr>
              <a:t>but those sacrifices and offerings were never intended to take the place of obedience.</a:t>
            </a:r>
          </a:p>
          <a:p>
            <a:pPr fontAlgn="base"/>
            <a:r>
              <a:rPr lang="en-US" sz="2000" b="1" dirty="0">
                <a:solidFill>
                  <a:srgbClr val="002060"/>
                </a:solidFill>
              </a:rPr>
              <a:t>1 Sam 15:22–23a  </a:t>
            </a:r>
            <a:r>
              <a:rPr lang="en-US" sz="2000" dirty="0">
                <a:solidFill>
                  <a:srgbClr val="002060"/>
                </a:solidFill>
              </a:rPr>
              <a:t>Then Samuel said, “Does </a:t>
            </a:r>
            <a:r>
              <a:rPr lang="en-US" sz="2000" b="1" dirty="0">
                <a:solidFill>
                  <a:srgbClr val="0000CC"/>
                </a:solidFill>
              </a:rPr>
              <a:t>Yahuah</a:t>
            </a:r>
            <a:r>
              <a:rPr lang="en-US" sz="2000" dirty="0">
                <a:solidFill>
                  <a:srgbClr val="002060"/>
                </a:solidFill>
              </a:rPr>
              <a:t> delight in ascending offerings and </a:t>
            </a:r>
            <a:r>
              <a:rPr lang="en-US" sz="2000" dirty="0" err="1">
                <a:solidFill>
                  <a:srgbClr val="002060"/>
                </a:solidFill>
              </a:rPr>
              <a:t>slaughterings</a:t>
            </a:r>
            <a:r>
              <a:rPr lang="en-US" sz="2000" dirty="0">
                <a:solidFill>
                  <a:srgbClr val="002060"/>
                </a:solidFill>
              </a:rPr>
              <a:t>, as in obeying the voice of </a:t>
            </a:r>
            <a:r>
              <a:rPr lang="en-US" sz="2000" b="1" dirty="0">
                <a:solidFill>
                  <a:srgbClr val="0000CC"/>
                </a:solidFill>
              </a:rPr>
              <a:t>Yahuah?</a:t>
            </a:r>
            <a:r>
              <a:rPr lang="en-US" sz="2000" dirty="0">
                <a:solidFill>
                  <a:srgbClr val="002060"/>
                </a:solidFill>
              </a:rPr>
              <a:t>  Look, to obey is better than a slaughtering, to heed is better than the fat of rams.  </a:t>
            </a:r>
            <a:r>
              <a:rPr lang="en-US" sz="2000" b="1" dirty="0">
                <a:solidFill>
                  <a:srgbClr val="002060"/>
                </a:solidFill>
              </a:rPr>
              <a:t>23</a:t>
            </a:r>
            <a:r>
              <a:rPr lang="en-US" sz="2000" dirty="0">
                <a:solidFill>
                  <a:srgbClr val="002060"/>
                </a:solidFill>
              </a:rPr>
              <a:t>  For rebellion is as the sin of divination, and stubbornness is as wickedness and idolatry.” </a:t>
            </a:r>
            <a:r>
              <a:rPr lang="en-US" sz="1400" i="1" dirty="0">
                <a:solidFill>
                  <a:schemeClr val="bg1"/>
                </a:solidFill>
              </a:rPr>
              <a:t>(TS2009)</a:t>
            </a:r>
            <a:r>
              <a:rPr lang="en-US" sz="1400" dirty="0">
                <a:solidFill>
                  <a:schemeClr val="bg1"/>
                </a:solidFill>
              </a:rPr>
              <a:t/>
            </a:r>
            <a:br>
              <a:rPr lang="en-US" sz="1400" dirty="0">
                <a:solidFill>
                  <a:schemeClr val="bg1"/>
                </a:solidFill>
              </a:rPr>
            </a:br>
            <a:endParaRPr lang="en-US" sz="2000" dirty="0">
              <a:solidFill>
                <a:schemeClr val="bg1"/>
              </a:solidFill>
            </a:endParaRPr>
          </a:p>
        </p:txBody>
      </p:sp>
      <p:sp>
        <p:nvSpPr>
          <p:cNvPr id="7" name="Title 1"/>
          <p:cNvSpPr txBox="1">
            <a:spLocks/>
          </p:cNvSpPr>
          <p:nvPr/>
        </p:nvSpPr>
        <p:spPr>
          <a:xfrm>
            <a:off x="728752" y="3532167"/>
            <a:ext cx="11303874" cy="882171"/>
          </a:xfrm>
          <a:prstGeom prst="rect">
            <a:avLst/>
          </a:prstGeom>
        </p:spPr>
        <p:txBody>
          <a:bodyPr vert="horz" lIns="91440" tIns="45720" rIns="91440" bIns="45720" rtlCol="0" anchor="ctr">
            <a:normAutofit lnSpcReduction="10000"/>
            <a:scene3d>
              <a:camera prst="orthographicFront"/>
              <a:lightRig rig="threePt" dir="t"/>
            </a:scene3d>
            <a:sp3d extrusionH="57150">
              <a:bevelT h="25400" prst="softRound"/>
            </a:sp3d>
          </a:bodyPr>
          <a:lst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a:lstStyle>
          <a:p>
            <a:r>
              <a:rPr lang="en-US" sz="6100" b="1" spc="300" dirty="0">
                <a:ln w="1905">
                  <a:solidFill>
                    <a:srgbClr val="002060"/>
                  </a:solidFill>
                </a:ln>
                <a:solidFill>
                  <a:schemeClr val="accent3"/>
                </a:solidFill>
                <a:effectLst>
                  <a:outerShdw blurRad="50800" dist="38100" dir="2700000" algn="tl" rotWithShape="0">
                    <a:prstClr val="black">
                      <a:alpha val="40000"/>
                    </a:prstClr>
                  </a:outerShdw>
                </a:effectLst>
                <a:latin typeface="Comic Sans MS" pitchFamily="66" charset="0"/>
              </a:rPr>
              <a:t>D</a:t>
            </a:r>
            <a:r>
              <a:rPr lang="en-US" sz="3300" b="1" spc="300" dirty="0">
                <a:ln w="1905">
                  <a:solidFill>
                    <a:srgbClr val="002060"/>
                  </a:solidFill>
                </a:ln>
                <a:solidFill>
                  <a:schemeClr val="accent3"/>
                </a:solidFill>
                <a:effectLst>
                  <a:outerShdw blurRad="50800" dist="38100" dir="2700000" algn="tl" rotWithShape="0">
                    <a:prstClr val="black">
                      <a:alpha val="40000"/>
                    </a:prstClr>
                  </a:outerShdw>
                </a:effectLst>
                <a:latin typeface="Comic Sans MS" pitchFamily="66" charset="0"/>
              </a:rPr>
              <a:t>isobedience leads to sin &amp; death </a:t>
            </a:r>
            <a:endParaRPr lang="en-US" sz="4400" spc="300" dirty="0">
              <a:solidFill>
                <a:schemeClr val="accent3"/>
              </a:solidFill>
              <a:effectLst>
                <a:outerShdw blurRad="50800" dist="38100" dir="2700000" algn="tl" rotWithShape="0">
                  <a:prstClr val="black">
                    <a:alpha val="40000"/>
                  </a:prstClr>
                </a:outerShdw>
              </a:effectLst>
            </a:endParaRPr>
          </a:p>
        </p:txBody>
      </p:sp>
      <p:sp>
        <p:nvSpPr>
          <p:cNvPr id="8" name="Content Placeholder 1"/>
          <p:cNvSpPr txBox="1">
            <a:spLocks/>
          </p:cNvSpPr>
          <p:nvPr/>
        </p:nvSpPr>
        <p:spPr>
          <a:xfrm>
            <a:off x="594796" y="4273995"/>
            <a:ext cx="11394004" cy="2995600"/>
          </a:xfrm>
          <a:prstGeom prst="rect">
            <a:avLst/>
          </a:prstGeom>
        </p:spPr>
        <p:txBody>
          <a:bodyPr vert="horz" lIns="91440" tIns="45720" rIns="91440" bIns="45720" rtlCol="0">
            <a:no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fontAlgn="base"/>
            <a:r>
              <a:rPr lang="en-US" sz="2000" dirty="0">
                <a:solidFill>
                  <a:schemeClr val="bg1"/>
                </a:solidFill>
              </a:rPr>
              <a:t>The disobedience of Adam brought sin and death into the world.  This is the basis of the term "original sin."  But </a:t>
            </a:r>
            <a:r>
              <a:rPr lang="en-US" sz="2000" b="1" dirty="0">
                <a:solidFill>
                  <a:srgbClr val="0000CC"/>
                </a:solidFill>
              </a:rPr>
              <a:t>Yahusha's</a:t>
            </a:r>
            <a:r>
              <a:rPr lang="en-US" sz="2000" dirty="0">
                <a:solidFill>
                  <a:schemeClr val="bg1"/>
                </a:solidFill>
              </a:rPr>
              <a:t> perfect obedience restores fellowship with </a:t>
            </a:r>
            <a:r>
              <a:rPr lang="en-US" sz="2000" b="1" dirty="0">
                <a:solidFill>
                  <a:srgbClr val="0000CC"/>
                </a:solidFill>
              </a:rPr>
              <a:t>Yahuah</a:t>
            </a:r>
            <a:r>
              <a:rPr lang="en-US" sz="2000" dirty="0">
                <a:solidFill>
                  <a:schemeClr val="bg1"/>
                </a:solidFill>
              </a:rPr>
              <a:t> for everyone who believes in Him.</a:t>
            </a:r>
          </a:p>
          <a:p>
            <a:pPr fontAlgn="base"/>
            <a:r>
              <a:rPr lang="en-US" sz="2000" b="1" dirty="0">
                <a:solidFill>
                  <a:srgbClr val="002060"/>
                </a:solidFill>
              </a:rPr>
              <a:t>Rom 5:19  </a:t>
            </a:r>
            <a:r>
              <a:rPr lang="en-US" sz="2000" dirty="0">
                <a:solidFill>
                  <a:srgbClr val="002060"/>
                </a:solidFill>
              </a:rPr>
              <a:t>For as through the disobedience of one man [Adam's] many were made sinners, so also </a:t>
            </a:r>
            <a:r>
              <a:rPr lang="en-US" sz="2000" dirty="0" smtClean="0">
                <a:solidFill>
                  <a:srgbClr val="002060"/>
                </a:solidFill>
              </a:rPr>
              <a:t/>
            </a:r>
            <a:br>
              <a:rPr lang="en-US" sz="2000" dirty="0" smtClean="0">
                <a:solidFill>
                  <a:srgbClr val="002060"/>
                </a:solidFill>
              </a:rPr>
            </a:br>
            <a:r>
              <a:rPr lang="en-US" sz="2000" dirty="0" smtClean="0">
                <a:solidFill>
                  <a:srgbClr val="002060"/>
                </a:solidFill>
              </a:rPr>
              <a:t>through </a:t>
            </a:r>
            <a:r>
              <a:rPr lang="en-US" sz="2000" dirty="0">
                <a:solidFill>
                  <a:srgbClr val="002060"/>
                </a:solidFill>
              </a:rPr>
              <a:t>the obedience of the One many shall be made righteous. </a:t>
            </a:r>
          </a:p>
          <a:p>
            <a:pPr fontAlgn="base"/>
            <a:r>
              <a:rPr lang="en-US" sz="2000" b="1" dirty="0">
                <a:solidFill>
                  <a:srgbClr val="002060"/>
                </a:solidFill>
              </a:rPr>
              <a:t>1 </a:t>
            </a:r>
            <a:r>
              <a:rPr lang="en-US" sz="2000" b="1" dirty="0" err="1">
                <a:solidFill>
                  <a:srgbClr val="002060"/>
                </a:solidFill>
              </a:rPr>
              <a:t>Cor</a:t>
            </a:r>
            <a:r>
              <a:rPr lang="en-US" sz="2000" b="1" dirty="0">
                <a:solidFill>
                  <a:srgbClr val="002060"/>
                </a:solidFill>
              </a:rPr>
              <a:t> 15:22  </a:t>
            </a:r>
            <a:r>
              <a:rPr lang="en-US" sz="2000" dirty="0">
                <a:solidFill>
                  <a:srgbClr val="002060"/>
                </a:solidFill>
              </a:rPr>
              <a:t>For as all in Adam die, so also all shall be made alive in Messiah.  </a:t>
            </a:r>
            <a:r>
              <a:rPr lang="en-US" sz="1400" i="1" dirty="0">
                <a:solidFill>
                  <a:schemeClr val="bg1"/>
                </a:solidFill>
              </a:rPr>
              <a:t>(TS2009)</a:t>
            </a:r>
            <a:r>
              <a:rPr lang="en-US" sz="1400" dirty="0">
                <a:solidFill>
                  <a:schemeClr val="bg1"/>
                </a:solidFill>
              </a:rPr>
              <a:t/>
            </a:r>
            <a:br>
              <a:rPr lang="en-US" sz="1400" dirty="0">
                <a:solidFill>
                  <a:schemeClr val="bg1"/>
                </a:solidFill>
              </a:rPr>
            </a:br>
            <a:endParaRPr lang="en-US" sz="2000" dirty="0">
              <a:solidFill>
                <a:schemeClr val="bg1"/>
              </a:solidFill>
            </a:endParaRPr>
          </a:p>
        </p:txBody>
      </p:sp>
      <p:sp>
        <p:nvSpPr>
          <p:cNvPr id="9" name="Oval 8"/>
          <p:cNvSpPr/>
          <p:nvPr/>
        </p:nvSpPr>
        <p:spPr>
          <a:xfrm>
            <a:off x="172066" y="140710"/>
            <a:ext cx="697584" cy="682264"/>
          </a:xfrm>
          <a:prstGeom prst="ellipse">
            <a:avLst/>
          </a:prstGeom>
          <a:blipFill dpi="0" rotWithShape="1">
            <a:blip r:embed="rId2" cstate="email">
              <a:duotone>
                <a:prstClr val="black"/>
                <a:schemeClr val="accent6">
                  <a:tint val="45000"/>
                  <a:satMod val="400000"/>
                </a:schemeClr>
              </a:duotone>
              <a:extLst>
                <a:ext uri="{28A0092B-C50C-407E-A947-70E740481C1C}">
                  <a14:useLocalDpi xmlns:a14="http://schemas.microsoft.com/office/drawing/2010/main"/>
                </a:ext>
              </a:extLst>
            </a:blip>
            <a:srcRect/>
            <a:stretch>
              <a:fillRect/>
            </a:stretch>
          </a:blip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78708" y="3562326"/>
            <a:ext cx="697584" cy="682264"/>
          </a:xfrm>
          <a:prstGeom prst="ellipse">
            <a:avLst/>
          </a:prstGeom>
          <a:blipFill dpi="0" rotWithShape="1">
            <a:blip r:embed="rId3" cstate="email">
              <a:duotone>
                <a:prstClr val="black"/>
                <a:schemeClr val="accent6">
                  <a:tint val="45000"/>
                  <a:satMod val="400000"/>
                </a:schemeClr>
              </a:duotone>
              <a:extLst>
                <a:ext uri="{28A0092B-C50C-407E-A947-70E740481C1C}">
                  <a14:useLocalDpi xmlns:a14="http://schemas.microsoft.com/office/drawing/2010/main"/>
                </a:ext>
              </a:extLst>
            </a:blip>
            <a:srcRect/>
            <a:stretch>
              <a:fillRect/>
            </a:stretch>
          </a:blip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6749985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1000"/>
                                        <p:tgtEl>
                                          <p:spTgt spid="7">
                                            <p:txEl>
                                              <p:pRg st="0" end="0"/>
                                            </p:txEl>
                                          </p:spTgt>
                                        </p:tgtEl>
                                      </p:cBhvr>
                                    </p:animEffect>
                                  </p:childTnLst>
                                </p:cTn>
                              </p:par>
                            </p:childTnLst>
                          </p:cTn>
                        </p:par>
                        <p:par>
                          <p:cTn id="8" fill="hold">
                            <p:stCondLst>
                              <p:cond delay="1000"/>
                            </p:stCondLst>
                            <p:childTnLst>
                              <p:par>
                                <p:cTn id="9" presetID="42" presetClass="entr" presetSubtype="0" fill="hold" nodeType="afterEffect">
                                  <p:stCondLst>
                                    <p:cond delay="1000"/>
                                  </p:stCondLst>
                                  <p:childTnLst>
                                    <p:set>
                                      <p:cBhvr>
                                        <p:cTn id="10" dur="1" fill="hold">
                                          <p:stCondLst>
                                            <p:cond delay="0"/>
                                          </p:stCondLst>
                                        </p:cTn>
                                        <p:tgtEl>
                                          <p:spTgt spid="8">
                                            <p:txEl>
                                              <p:pRg st="0" end="0"/>
                                            </p:txEl>
                                          </p:spTgt>
                                        </p:tgtEl>
                                        <p:attrNameLst>
                                          <p:attrName>style.visibility</p:attrName>
                                        </p:attrNameLst>
                                      </p:cBhvr>
                                      <p:to>
                                        <p:strVal val="visible"/>
                                      </p:to>
                                    </p:set>
                                    <p:animEffect transition="in" filter="fade">
                                      <p:cBhvr>
                                        <p:cTn id="11" dur="1000"/>
                                        <p:tgtEl>
                                          <p:spTgt spid="8">
                                            <p:txEl>
                                              <p:pRg st="0" end="0"/>
                                            </p:txEl>
                                          </p:spTgt>
                                        </p:tgtEl>
                                      </p:cBhvr>
                                    </p:animEffect>
                                    <p:anim calcmode="lin" valueType="num">
                                      <p:cBhvr>
                                        <p:cTn id="12"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par>
                          <p:cTn id="14" fill="hold">
                            <p:stCondLst>
                              <p:cond delay="3000"/>
                            </p:stCondLst>
                            <p:childTnLst>
                              <p:par>
                                <p:cTn id="15" presetID="42" presetClass="entr" presetSubtype="0" fill="hold" nodeType="afterEffect">
                                  <p:stCondLst>
                                    <p:cond delay="1000"/>
                                  </p:stCondLst>
                                  <p:childTnLst>
                                    <p:set>
                                      <p:cBhvr>
                                        <p:cTn id="16" dur="1" fill="hold">
                                          <p:stCondLst>
                                            <p:cond delay="0"/>
                                          </p:stCondLst>
                                        </p:cTn>
                                        <p:tgtEl>
                                          <p:spTgt spid="8">
                                            <p:txEl>
                                              <p:pRg st="1" end="1"/>
                                            </p:txEl>
                                          </p:spTgt>
                                        </p:tgtEl>
                                        <p:attrNameLst>
                                          <p:attrName>style.visibility</p:attrName>
                                        </p:attrNameLst>
                                      </p:cBhvr>
                                      <p:to>
                                        <p:strVal val="visible"/>
                                      </p:to>
                                    </p:set>
                                    <p:animEffect transition="in" filter="fade">
                                      <p:cBhvr>
                                        <p:cTn id="17" dur="1000"/>
                                        <p:tgtEl>
                                          <p:spTgt spid="8">
                                            <p:txEl>
                                              <p:pRg st="1" end="1"/>
                                            </p:txEl>
                                          </p:spTgt>
                                        </p:tgtEl>
                                      </p:cBhvr>
                                    </p:animEffect>
                                    <p:anim calcmode="lin" valueType="num">
                                      <p:cBhvr>
                                        <p:cTn id="18"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par>
                          <p:cTn id="20" fill="hold">
                            <p:stCondLst>
                              <p:cond delay="5000"/>
                            </p:stCondLst>
                            <p:childTnLst>
                              <p:par>
                                <p:cTn id="21" presetID="42" presetClass="entr" presetSubtype="0" fill="hold" nodeType="afterEffect">
                                  <p:stCondLst>
                                    <p:cond delay="1000"/>
                                  </p:stCondLst>
                                  <p:childTnLst>
                                    <p:set>
                                      <p:cBhvr>
                                        <p:cTn id="22" dur="1" fill="hold">
                                          <p:stCondLst>
                                            <p:cond delay="0"/>
                                          </p:stCondLst>
                                        </p:cTn>
                                        <p:tgtEl>
                                          <p:spTgt spid="8">
                                            <p:txEl>
                                              <p:pRg st="2" end="2"/>
                                            </p:txEl>
                                          </p:spTgt>
                                        </p:tgtEl>
                                        <p:attrNameLst>
                                          <p:attrName>style.visibility</p:attrName>
                                        </p:attrNameLst>
                                      </p:cBhvr>
                                      <p:to>
                                        <p:strVal val="visible"/>
                                      </p:to>
                                    </p:set>
                                    <p:animEffect transition="in" filter="fade">
                                      <p:cBhvr>
                                        <p:cTn id="23" dur="1000"/>
                                        <p:tgtEl>
                                          <p:spTgt spid="8">
                                            <p:txEl>
                                              <p:pRg st="2" end="2"/>
                                            </p:txEl>
                                          </p:spTgt>
                                        </p:tgtEl>
                                      </p:cBhvr>
                                    </p:animEffect>
                                    <p:anim calcmode="lin" valueType="num">
                                      <p:cBhvr>
                                        <p:cTn id="24"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25"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gradFill flip="none" rotWithShape="1">
          <a:gsLst>
            <a:gs pos="30000">
              <a:schemeClr val="accent6">
                <a:lumMod val="60000"/>
                <a:lumOff val="40000"/>
              </a:schemeClr>
            </a:gs>
            <a:gs pos="50000">
              <a:schemeClr val="accent4">
                <a:lumMod val="40000"/>
                <a:lumOff val="60000"/>
              </a:schemeClr>
            </a:gs>
            <a:gs pos="87000">
              <a:schemeClr val="accent2">
                <a:lumMod val="40000"/>
                <a:lumOff val="60000"/>
              </a:schemeClr>
            </a:gs>
          </a:gsLst>
          <a:path path="circle">
            <a:fillToRect t="100000" r="100000"/>
          </a:path>
          <a:tileRect l="-100000" b="-100000"/>
        </a:gradFill>
        <a:effectLst/>
      </p:bgPr>
    </p:bg>
    <p:spTree>
      <p:nvGrpSpPr>
        <p:cNvPr id="1" name=""/>
        <p:cNvGrpSpPr/>
        <p:nvPr/>
      </p:nvGrpSpPr>
      <p:grpSpPr>
        <a:xfrm>
          <a:off x="0" y="0"/>
          <a:ext cx="0" cy="0"/>
          <a:chOff x="0" y="0"/>
          <a:chExt cx="0" cy="0"/>
        </a:xfrm>
      </p:grpSpPr>
      <p:sp>
        <p:nvSpPr>
          <p:cNvPr id="5" name="Slide Number Placeholder 1"/>
          <p:cNvSpPr>
            <a:spLocks noGrp="1"/>
          </p:cNvSpPr>
          <p:nvPr>
            <p:ph type="sldNum" sz="quarter" idx="12"/>
          </p:nvPr>
        </p:nvSpPr>
        <p:spPr>
          <a:xfrm>
            <a:off x="11338949" y="6383482"/>
            <a:ext cx="771089" cy="365125"/>
          </a:xfrm>
        </p:spPr>
        <p:txBody>
          <a:bodyPr anchor="t"/>
          <a:lstStyle/>
          <a:p>
            <a:fld id="{6D22F896-40B5-4ADD-8801-0D06FADFA095}" type="slidenum">
              <a:rPr lang="en-US" b="1" smtClean="0">
                <a:solidFill>
                  <a:srgbClr val="0070C0"/>
                </a:solidFill>
              </a:rPr>
              <a:t>53</a:t>
            </a:fld>
            <a:endParaRPr lang="en-US" b="1" dirty="0">
              <a:solidFill>
                <a:srgbClr val="0070C0"/>
              </a:solidFill>
            </a:endParaRPr>
          </a:p>
        </p:txBody>
      </p:sp>
      <p:sp>
        <p:nvSpPr>
          <p:cNvPr id="4" name="Title 1"/>
          <p:cNvSpPr txBox="1">
            <a:spLocks/>
          </p:cNvSpPr>
          <p:nvPr/>
        </p:nvSpPr>
        <p:spPr>
          <a:xfrm>
            <a:off x="874352" y="26955"/>
            <a:ext cx="10737077" cy="1201485"/>
          </a:xfrm>
          <a:prstGeom prst="rect">
            <a:avLst/>
          </a:prstGeom>
        </p:spPr>
        <p:txBody>
          <a:bodyPr vert="horz" lIns="91440" tIns="45720" rIns="91440" bIns="45720" rtlCol="0" anchor="ctr">
            <a:normAutofit fontScale="92500" lnSpcReduction="10000"/>
            <a:scene3d>
              <a:camera prst="orthographicFront"/>
              <a:lightRig rig="threePt" dir="t"/>
            </a:scene3d>
            <a:sp3d extrusionH="57150">
              <a:bevelT h="25400" prst="softRound"/>
            </a:sp3d>
          </a:bodyPr>
          <a:lst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a:lstStyle>
          <a:p>
            <a:r>
              <a:rPr lang="en-US" sz="6100" b="1" spc="300" dirty="0">
                <a:ln w="1905">
                  <a:solidFill>
                    <a:srgbClr val="002060"/>
                  </a:solidFill>
                </a:ln>
                <a:solidFill>
                  <a:schemeClr val="accent3"/>
                </a:solidFill>
                <a:effectLst>
                  <a:outerShdw blurRad="50800" dist="38100" dir="2700000" algn="tl" rotWithShape="0">
                    <a:prstClr val="black">
                      <a:alpha val="40000"/>
                    </a:prstClr>
                  </a:outerShdw>
                </a:effectLst>
                <a:latin typeface="Comic Sans MS" pitchFamily="66" charset="0"/>
              </a:rPr>
              <a:t>T</a:t>
            </a:r>
            <a:r>
              <a:rPr lang="en-US" sz="3300" b="1" spc="300" dirty="0">
                <a:ln w="1905">
                  <a:solidFill>
                    <a:srgbClr val="002060"/>
                  </a:solidFill>
                </a:ln>
                <a:solidFill>
                  <a:schemeClr val="accent3"/>
                </a:solidFill>
                <a:effectLst>
                  <a:outerShdw blurRad="50800" dist="38100" dir="2700000" algn="tl" rotWithShape="0">
                    <a:prstClr val="black">
                      <a:alpha val="40000"/>
                    </a:prstClr>
                  </a:outerShdw>
                </a:effectLst>
                <a:latin typeface="Comic Sans MS" pitchFamily="66" charset="0"/>
              </a:rPr>
              <a:t>hrough obedience, we experience  </a:t>
            </a:r>
            <a:br>
              <a:rPr lang="en-US" sz="3300" b="1" spc="300" dirty="0">
                <a:ln w="1905">
                  <a:solidFill>
                    <a:srgbClr val="002060"/>
                  </a:solidFill>
                </a:ln>
                <a:solidFill>
                  <a:schemeClr val="accent3"/>
                </a:solidFill>
                <a:effectLst>
                  <a:outerShdw blurRad="50800" dist="38100" dir="2700000" algn="tl" rotWithShape="0">
                    <a:prstClr val="black">
                      <a:alpha val="40000"/>
                    </a:prstClr>
                  </a:outerShdw>
                </a:effectLst>
                <a:latin typeface="Comic Sans MS" pitchFamily="66" charset="0"/>
              </a:rPr>
            </a:br>
            <a:r>
              <a:rPr lang="en-US" sz="3300" b="1" spc="300" dirty="0">
                <a:ln w="1905">
                  <a:solidFill>
                    <a:srgbClr val="002060"/>
                  </a:solidFill>
                </a:ln>
                <a:solidFill>
                  <a:schemeClr val="accent3"/>
                </a:solidFill>
                <a:effectLst>
                  <a:outerShdw blurRad="50800" dist="38100" dir="2700000" algn="tl" rotWithShape="0">
                    <a:prstClr val="black">
                      <a:alpha val="40000"/>
                    </a:prstClr>
                  </a:outerShdw>
                </a:effectLst>
                <a:latin typeface="Comic Sans MS" pitchFamily="66" charset="0"/>
              </a:rPr>
              <a:t>  the blessings of set-apart living </a:t>
            </a:r>
            <a:endParaRPr lang="en-US" sz="4400" spc="300" dirty="0">
              <a:solidFill>
                <a:schemeClr val="accent3"/>
              </a:solidFill>
              <a:effectLst>
                <a:outerShdw blurRad="50800" dist="38100" dir="2700000" algn="tl" rotWithShape="0">
                  <a:prstClr val="black">
                    <a:alpha val="40000"/>
                  </a:prstClr>
                </a:outerShdw>
              </a:effectLst>
            </a:endParaRPr>
          </a:p>
        </p:txBody>
      </p:sp>
      <p:sp>
        <p:nvSpPr>
          <p:cNvPr id="6" name="Content Placeholder 1"/>
          <p:cNvSpPr txBox="1">
            <a:spLocks/>
          </p:cNvSpPr>
          <p:nvPr/>
        </p:nvSpPr>
        <p:spPr>
          <a:xfrm>
            <a:off x="525560" y="1262271"/>
            <a:ext cx="11333065" cy="5503369"/>
          </a:xfrm>
          <a:prstGeom prst="rect">
            <a:avLst/>
          </a:prstGeom>
        </p:spPr>
        <p:txBody>
          <a:bodyPr vert="horz" lIns="91440" tIns="45720" rIns="91440" bIns="45720" rtlCol="0">
            <a:no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fontAlgn="base"/>
            <a:r>
              <a:rPr lang="en-US" sz="2000" dirty="0">
                <a:solidFill>
                  <a:schemeClr val="bg1"/>
                </a:solidFill>
              </a:rPr>
              <a:t>Only </a:t>
            </a:r>
            <a:r>
              <a:rPr lang="en-US" sz="2000" b="1" dirty="0">
                <a:solidFill>
                  <a:srgbClr val="0000CC"/>
                </a:solidFill>
              </a:rPr>
              <a:t>Yahusha</a:t>
            </a:r>
            <a:r>
              <a:rPr lang="en-US" sz="2000" dirty="0">
                <a:solidFill>
                  <a:schemeClr val="bg1"/>
                </a:solidFill>
              </a:rPr>
              <a:t> is perfect, therefore, only He could walk in sinless, perfect obedience.  But as we allow </a:t>
            </a:r>
            <a:r>
              <a:rPr lang="en-US" sz="2000" dirty="0" err="1">
                <a:solidFill>
                  <a:schemeClr val="bg1"/>
                </a:solidFill>
              </a:rPr>
              <a:t>Ruach</a:t>
            </a:r>
            <a:r>
              <a:rPr lang="en-US" sz="2000" dirty="0">
                <a:solidFill>
                  <a:schemeClr val="bg1"/>
                </a:solidFill>
              </a:rPr>
              <a:t> Elohim to transform us from within, we grow in holiness.  This is the process of sanctification, which can also be described as spiritual growth from day to day.  The more we read </a:t>
            </a:r>
            <a:r>
              <a:rPr lang="en-US" sz="2000" b="1" dirty="0">
                <a:solidFill>
                  <a:srgbClr val="0000CC"/>
                </a:solidFill>
              </a:rPr>
              <a:t>Yahuah's</a:t>
            </a:r>
            <a:r>
              <a:rPr lang="en-US" sz="2000" dirty="0">
                <a:solidFill>
                  <a:schemeClr val="bg1"/>
                </a:solidFill>
              </a:rPr>
              <a:t> Word, spend time with Him, and allow His </a:t>
            </a:r>
            <a:r>
              <a:rPr lang="en-US" sz="2000" dirty="0" err="1">
                <a:solidFill>
                  <a:schemeClr val="bg1"/>
                </a:solidFill>
              </a:rPr>
              <a:t>Ruach</a:t>
            </a:r>
            <a:r>
              <a:rPr lang="en-US" sz="2000" dirty="0">
                <a:solidFill>
                  <a:schemeClr val="bg1"/>
                </a:solidFill>
              </a:rPr>
              <a:t> to change us from within, the more we grow in obedience and holiness. </a:t>
            </a:r>
          </a:p>
          <a:p>
            <a:pPr fontAlgn="base"/>
            <a:r>
              <a:rPr lang="en-US" sz="2000" b="1" dirty="0">
                <a:solidFill>
                  <a:srgbClr val="002060"/>
                </a:solidFill>
              </a:rPr>
              <a:t>Psalm 119:1–8  </a:t>
            </a:r>
            <a:r>
              <a:rPr lang="en-US" sz="2000" dirty="0">
                <a:solidFill>
                  <a:srgbClr val="002060"/>
                </a:solidFill>
              </a:rPr>
              <a:t>Blessed are the perfect in the way, who walk in the Torah of </a:t>
            </a:r>
            <a:r>
              <a:rPr lang="en-US" sz="2000" b="1" dirty="0">
                <a:solidFill>
                  <a:srgbClr val="0000CC"/>
                </a:solidFill>
              </a:rPr>
              <a:t>Yahuah!</a:t>
            </a:r>
            <a:r>
              <a:rPr lang="en-US" sz="2000" dirty="0">
                <a:solidFill>
                  <a:srgbClr val="002060"/>
                </a:solidFill>
              </a:rPr>
              <a:t>  </a:t>
            </a:r>
            <a:r>
              <a:rPr lang="en-US" sz="2000" b="1" dirty="0">
                <a:solidFill>
                  <a:srgbClr val="002060"/>
                </a:solidFill>
              </a:rPr>
              <a:t>2</a:t>
            </a:r>
            <a:r>
              <a:rPr lang="en-US" sz="2000" dirty="0">
                <a:solidFill>
                  <a:srgbClr val="002060"/>
                </a:solidFill>
              </a:rPr>
              <a:t>  Blessed are those who observe His witnesses, who seek Him with all the heart!  </a:t>
            </a:r>
            <a:r>
              <a:rPr lang="en-US" sz="2000" b="1" dirty="0">
                <a:solidFill>
                  <a:srgbClr val="002060"/>
                </a:solidFill>
              </a:rPr>
              <a:t>3</a:t>
            </a:r>
            <a:r>
              <a:rPr lang="en-US" sz="2000" dirty="0">
                <a:solidFill>
                  <a:srgbClr val="002060"/>
                </a:solidFill>
              </a:rPr>
              <a:t>  Yes, they shall do no unrighteousness; </a:t>
            </a:r>
            <a:r>
              <a:rPr lang="en-US" sz="2000" dirty="0" smtClean="0">
                <a:solidFill>
                  <a:srgbClr val="002060"/>
                </a:solidFill>
              </a:rPr>
              <a:t/>
            </a:r>
            <a:br>
              <a:rPr lang="en-US" sz="2000" dirty="0" smtClean="0">
                <a:solidFill>
                  <a:srgbClr val="002060"/>
                </a:solidFill>
              </a:rPr>
            </a:br>
            <a:r>
              <a:rPr lang="en-US" sz="2000" dirty="0" smtClean="0">
                <a:solidFill>
                  <a:srgbClr val="002060"/>
                </a:solidFill>
              </a:rPr>
              <a:t>they </a:t>
            </a:r>
            <a:r>
              <a:rPr lang="en-US" sz="2000" dirty="0">
                <a:solidFill>
                  <a:srgbClr val="002060"/>
                </a:solidFill>
              </a:rPr>
              <a:t>shall walk in His ways.  </a:t>
            </a:r>
            <a:r>
              <a:rPr lang="en-US" sz="2000" b="1" dirty="0">
                <a:solidFill>
                  <a:srgbClr val="002060"/>
                </a:solidFill>
              </a:rPr>
              <a:t>4</a:t>
            </a:r>
            <a:r>
              <a:rPr lang="en-US" sz="2000" dirty="0">
                <a:solidFill>
                  <a:srgbClr val="002060"/>
                </a:solidFill>
              </a:rPr>
              <a:t>  You have commanded us to </a:t>
            </a:r>
            <a:r>
              <a:rPr lang="en-US" sz="2000" b="1" dirty="0">
                <a:solidFill>
                  <a:srgbClr val="002060"/>
                </a:solidFill>
                <a:effectLst>
                  <a:glow rad="228600">
                    <a:srgbClr val="FFFF00">
                      <a:alpha val="40000"/>
                    </a:srgbClr>
                  </a:glow>
                </a:effectLst>
              </a:rPr>
              <a:t>g</a:t>
            </a:r>
            <a:r>
              <a:rPr lang="en-US" sz="2000" b="1" u="sng" dirty="0">
                <a:solidFill>
                  <a:srgbClr val="002060"/>
                </a:solidFill>
                <a:effectLst>
                  <a:glow rad="228600">
                    <a:srgbClr val="FFFF00">
                      <a:alpha val="40000"/>
                    </a:srgbClr>
                  </a:glow>
                </a:effectLst>
              </a:rPr>
              <a:t>uard</a:t>
            </a:r>
            <a:r>
              <a:rPr lang="en-US" sz="2000" dirty="0">
                <a:solidFill>
                  <a:srgbClr val="002060"/>
                </a:solidFill>
              </a:rPr>
              <a:t> Your orders diligently.  </a:t>
            </a:r>
            <a:r>
              <a:rPr lang="en-US" sz="2000" dirty="0" smtClean="0">
                <a:solidFill>
                  <a:srgbClr val="002060"/>
                </a:solidFill>
              </a:rPr>
              <a:t/>
            </a:r>
            <a:br>
              <a:rPr lang="en-US" sz="2000" dirty="0" smtClean="0">
                <a:solidFill>
                  <a:srgbClr val="002060"/>
                </a:solidFill>
              </a:rPr>
            </a:br>
            <a:r>
              <a:rPr lang="en-US" sz="2000" b="1" dirty="0" smtClean="0">
                <a:solidFill>
                  <a:srgbClr val="002060"/>
                </a:solidFill>
              </a:rPr>
              <a:t>5</a:t>
            </a:r>
            <a:r>
              <a:rPr lang="en-US" sz="2000" dirty="0" smtClean="0">
                <a:solidFill>
                  <a:srgbClr val="002060"/>
                </a:solidFill>
              </a:rPr>
              <a:t>  </a:t>
            </a:r>
            <a:r>
              <a:rPr lang="en-US" sz="2000" dirty="0">
                <a:solidFill>
                  <a:srgbClr val="002060"/>
                </a:solidFill>
              </a:rPr>
              <a:t>Oh, that my ways were established to </a:t>
            </a:r>
            <a:r>
              <a:rPr lang="en-US" sz="2000" b="1" dirty="0">
                <a:solidFill>
                  <a:srgbClr val="002060"/>
                </a:solidFill>
                <a:effectLst>
                  <a:glow rad="228600">
                    <a:srgbClr val="FFFF00">
                      <a:alpha val="40000"/>
                    </a:srgbClr>
                  </a:glow>
                </a:effectLst>
              </a:rPr>
              <a:t>g</a:t>
            </a:r>
            <a:r>
              <a:rPr lang="en-US" sz="2000" b="1" u="sng" dirty="0">
                <a:solidFill>
                  <a:srgbClr val="002060"/>
                </a:solidFill>
                <a:effectLst>
                  <a:glow rad="228600">
                    <a:srgbClr val="FFFF00">
                      <a:alpha val="40000"/>
                    </a:srgbClr>
                  </a:glow>
                </a:effectLst>
              </a:rPr>
              <a:t>uard</a:t>
            </a:r>
            <a:r>
              <a:rPr lang="en-US" sz="2000" dirty="0">
                <a:solidFill>
                  <a:srgbClr val="002060"/>
                </a:solidFill>
              </a:rPr>
              <a:t> Your laws!  </a:t>
            </a:r>
            <a:r>
              <a:rPr lang="en-US" sz="2000" b="1" dirty="0">
                <a:solidFill>
                  <a:srgbClr val="002060"/>
                </a:solidFill>
              </a:rPr>
              <a:t>6</a:t>
            </a:r>
            <a:r>
              <a:rPr lang="en-US" sz="2000" dirty="0">
                <a:solidFill>
                  <a:srgbClr val="002060"/>
                </a:solidFill>
              </a:rPr>
              <a:t>  Then I would not be ashamed, </a:t>
            </a:r>
            <a:r>
              <a:rPr lang="en-US" sz="2000" dirty="0" smtClean="0">
                <a:solidFill>
                  <a:srgbClr val="002060"/>
                </a:solidFill>
              </a:rPr>
              <a:t/>
            </a:r>
            <a:br>
              <a:rPr lang="en-US" sz="2000" dirty="0" smtClean="0">
                <a:solidFill>
                  <a:srgbClr val="002060"/>
                </a:solidFill>
              </a:rPr>
            </a:br>
            <a:r>
              <a:rPr lang="en-US" sz="2000" dirty="0" smtClean="0">
                <a:solidFill>
                  <a:srgbClr val="002060"/>
                </a:solidFill>
              </a:rPr>
              <a:t>when </a:t>
            </a:r>
            <a:r>
              <a:rPr lang="en-US" sz="2000" dirty="0">
                <a:solidFill>
                  <a:srgbClr val="002060"/>
                </a:solidFill>
              </a:rPr>
              <a:t>I look into all Your commands.  </a:t>
            </a:r>
            <a:r>
              <a:rPr lang="en-US" sz="2000" b="1" dirty="0">
                <a:solidFill>
                  <a:srgbClr val="002060"/>
                </a:solidFill>
              </a:rPr>
              <a:t>7</a:t>
            </a:r>
            <a:r>
              <a:rPr lang="en-US" sz="2000" dirty="0">
                <a:solidFill>
                  <a:srgbClr val="002060"/>
                </a:solidFill>
              </a:rPr>
              <a:t> I thank You with uprightness of heart, when I learn </a:t>
            </a:r>
            <a:r>
              <a:rPr lang="en-US" sz="2000" dirty="0" smtClean="0">
                <a:solidFill>
                  <a:srgbClr val="002060"/>
                </a:solidFill>
              </a:rPr>
              <a:t/>
            </a:r>
            <a:br>
              <a:rPr lang="en-US" sz="2000" dirty="0" smtClean="0">
                <a:solidFill>
                  <a:srgbClr val="002060"/>
                </a:solidFill>
              </a:rPr>
            </a:br>
            <a:r>
              <a:rPr lang="en-US" sz="2000" dirty="0" smtClean="0">
                <a:solidFill>
                  <a:srgbClr val="002060"/>
                </a:solidFill>
              </a:rPr>
              <a:t>the </a:t>
            </a:r>
            <a:r>
              <a:rPr lang="en-US" sz="2000" dirty="0">
                <a:solidFill>
                  <a:srgbClr val="002060"/>
                </a:solidFill>
              </a:rPr>
              <a:t>right-rulings of Your righteousness.  </a:t>
            </a:r>
            <a:r>
              <a:rPr lang="en-US" sz="2000" b="1" dirty="0" smtClean="0">
                <a:solidFill>
                  <a:srgbClr val="002060"/>
                </a:solidFill>
              </a:rPr>
              <a:t>8 </a:t>
            </a:r>
            <a:r>
              <a:rPr lang="en-US" sz="2000" dirty="0" smtClean="0">
                <a:solidFill>
                  <a:srgbClr val="002060"/>
                </a:solidFill>
              </a:rPr>
              <a:t> </a:t>
            </a:r>
            <a:r>
              <a:rPr lang="en-US" sz="2000" dirty="0">
                <a:solidFill>
                  <a:srgbClr val="002060"/>
                </a:solidFill>
              </a:rPr>
              <a:t>I </a:t>
            </a:r>
            <a:r>
              <a:rPr lang="en-US" sz="2000" b="1" dirty="0">
                <a:solidFill>
                  <a:srgbClr val="002060"/>
                </a:solidFill>
                <a:effectLst>
                  <a:glow rad="228600">
                    <a:srgbClr val="FFFF00">
                      <a:alpha val="40000"/>
                    </a:srgbClr>
                  </a:glow>
                </a:effectLst>
              </a:rPr>
              <a:t>g</a:t>
            </a:r>
            <a:r>
              <a:rPr lang="en-US" sz="2000" b="1" u="sng" dirty="0">
                <a:solidFill>
                  <a:srgbClr val="002060"/>
                </a:solidFill>
                <a:effectLst>
                  <a:glow rad="228600">
                    <a:srgbClr val="FFFF00">
                      <a:alpha val="40000"/>
                    </a:srgbClr>
                  </a:glow>
                </a:effectLst>
              </a:rPr>
              <a:t>uard</a:t>
            </a:r>
            <a:r>
              <a:rPr lang="en-US" sz="2000" dirty="0">
                <a:solidFill>
                  <a:srgbClr val="002060"/>
                </a:solidFill>
              </a:rPr>
              <a:t> Your laws; oh, do not leave me entirely!  </a:t>
            </a:r>
            <a:r>
              <a:rPr lang="en-US" sz="1400" i="1" dirty="0">
                <a:solidFill>
                  <a:schemeClr val="bg1"/>
                </a:solidFill>
              </a:rPr>
              <a:t>(TS2009)</a:t>
            </a:r>
          </a:p>
          <a:p>
            <a:pPr fontAlgn="base"/>
            <a:r>
              <a:rPr lang="en-US" sz="2000" b="1" dirty="0">
                <a:solidFill>
                  <a:srgbClr val="002060"/>
                </a:solidFill>
              </a:rPr>
              <a:t>2 </a:t>
            </a:r>
            <a:r>
              <a:rPr lang="en-US" sz="2000" b="1" dirty="0" err="1">
                <a:solidFill>
                  <a:srgbClr val="002060"/>
                </a:solidFill>
              </a:rPr>
              <a:t>Cor</a:t>
            </a:r>
            <a:r>
              <a:rPr lang="en-US" sz="2000" b="1" dirty="0">
                <a:solidFill>
                  <a:srgbClr val="002060"/>
                </a:solidFill>
              </a:rPr>
              <a:t> 7:1  </a:t>
            </a:r>
            <a:r>
              <a:rPr lang="en-US" sz="2000" dirty="0">
                <a:solidFill>
                  <a:srgbClr val="002060"/>
                </a:solidFill>
              </a:rPr>
              <a:t>Having, then, these promises, beloved, let us cleanse ourselves from all </a:t>
            </a:r>
            <a:r>
              <a:rPr lang="en-US" sz="2000" dirty="0" smtClean="0">
                <a:solidFill>
                  <a:srgbClr val="002060"/>
                </a:solidFill>
              </a:rPr>
              <a:t/>
            </a:r>
            <a:br>
              <a:rPr lang="en-US" sz="2000" dirty="0" smtClean="0">
                <a:solidFill>
                  <a:srgbClr val="002060"/>
                </a:solidFill>
              </a:rPr>
            </a:br>
            <a:r>
              <a:rPr lang="en-US" sz="2000" dirty="0" smtClean="0">
                <a:solidFill>
                  <a:srgbClr val="002060"/>
                </a:solidFill>
              </a:rPr>
              <a:t>defilement </a:t>
            </a:r>
            <a:r>
              <a:rPr lang="en-US" sz="2000" dirty="0">
                <a:solidFill>
                  <a:srgbClr val="002060"/>
                </a:solidFill>
              </a:rPr>
              <a:t>of the flesh and spirit, perfecting set-apartness in the fear of Elohim.  </a:t>
            </a:r>
            <a:r>
              <a:rPr lang="en-US" sz="1400" i="1" dirty="0">
                <a:solidFill>
                  <a:schemeClr val="bg1"/>
                </a:solidFill>
              </a:rPr>
              <a:t>(TS2009)</a:t>
            </a:r>
          </a:p>
          <a:p>
            <a:pPr fontAlgn="base"/>
            <a:r>
              <a:rPr lang="en-US" sz="2000" dirty="0">
                <a:solidFill>
                  <a:schemeClr val="bg1"/>
                </a:solidFill>
              </a:rPr>
              <a:t>The verse above says, "Let us work toward complete set-apartness."  </a:t>
            </a:r>
            <a:br>
              <a:rPr lang="en-US" sz="2000" dirty="0">
                <a:solidFill>
                  <a:schemeClr val="bg1"/>
                </a:solidFill>
              </a:rPr>
            </a:br>
            <a:r>
              <a:rPr lang="en-US" sz="2000" dirty="0">
                <a:solidFill>
                  <a:schemeClr val="bg1"/>
                </a:solidFill>
              </a:rPr>
              <a:t>We don't learn obedience overnight; it's a lifelong process that we pursue by making it our daily goal.</a:t>
            </a:r>
          </a:p>
        </p:txBody>
      </p:sp>
      <p:sp>
        <p:nvSpPr>
          <p:cNvPr id="7" name="Oval 6"/>
          <p:cNvSpPr/>
          <p:nvPr/>
        </p:nvSpPr>
        <p:spPr>
          <a:xfrm>
            <a:off x="176768" y="132845"/>
            <a:ext cx="697584" cy="682264"/>
          </a:xfrm>
          <a:prstGeom prst="ellipse">
            <a:avLst/>
          </a:prstGeom>
          <a:blipFill dpi="0" rotWithShape="1">
            <a:blip r:embed="rId2" cstate="email">
              <a:duotone>
                <a:prstClr val="black"/>
                <a:schemeClr val="accent6">
                  <a:tint val="45000"/>
                  <a:satMod val="400000"/>
                </a:schemeClr>
              </a:duotone>
              <a:extLst>
                <a:ext uri="{28A0092B-C50C-407E-A947-70E740481C1C}">
                  <a14:useLocalDpi xmlns:a14="http://schemas.microsoft.com/office/drawing/2010/main"/>
                </a:ext>
              </a:extLst>
            </a:blip>
            <a:srcRect/>
            <a:stretch>
              <a:fillRect/>
            </a:stretch>
          </a:blip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8" descr="C:\Users\Rae\Desktop\guard man clear.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832705" y="3158744"/>
            <a:ext cx="925186" cy="26864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055589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1000"/>
                                        <p:tgtEl>
                                          <p:spTgt spid="6">
                                            <p:txEl>
                                              <p:pRg st="1" end="1"/>
                                            </p:txEl>
                                          </p:spTgt>
                                        </p:tgtEl>
                                      </p:cBhvr>
                                    </p:animEffect>
                                    <p:anim calcmode="lin" valueType="num">
                                      <p:cBhvr>
                                        <p:cTn id="8"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2" end="2"/>
                                            </p:txEl>
                                          </p:spTgt>
                                        </p:tgtEl>
                                        <p:attrNameLst>
                                          <p:attrName>style.visibility</p:attrName>
                                        </p:attrNameLst>
                                      </p:cBhvr>
                                      <p:to>
                                        <p:strVal val="visible"/>
                                      </p:to>
                                    </p:set>
                                    <p:animEffect transition="in" filter="fade">
                                      <p:cBhvr>
                                        <p:cTn id="14" dur="1000"/>
                                        <p:tgtEl>
                                          <p:spTgt spid="6">
                                            <p:txEl>
                                              <p:pRg st="2" end="2"/>
                                            </p:txEl>
                                          </p:spTgt>
                                        </p:tgtEl>
                                      </p:cBhvr>
                                    </p:animEffect>
                                    <p:anim calcmode="lin" valueType="num">
                                      <p:cBhvr>
                                        <p:cTn id="15"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2" end="2"/>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animEffect transition="in" filter="fade">
                                      <p:cBhvr>
                                        <p:cTn id="19" dur="1000"/>
                                        <p:tgtEl>
                                          <p:spTgt spid="6">
                                            <p:txEl>
                                              <p:pRg st="3" end="3"/>
                                            </p:txEl>
                                          </p:spTgt>
                                        </p:tgtEl>
                                      </p:cBhvr>
                                    </p:animEffect>
                                    <p:anim calcmode="lin" valueType="num">
                                      <p:cBhvr>
                                        <p:cTn id="20"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21"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gradFill flip="none" rotWithShape="1">
          <a:gsLst>
            <a:gs pos="69000">
              <a:schemeClr val="accent5">
                <a:lumMod val="40000"/>
                <a:lumOff val="60000"/>
              </a:schemeClr>
            </a:gs>
            <a:gs pos="83000">
              <a:schemeClr val="accent2">
                <a:lumMod val="60000"/>
                <a:lumOff val="40000"/>
              </a:schemeClr>
            </a:gs>
            <a:gs pos="94000">
              <a:schemeClr val="accent4">
                <a:lumMod val="20000"/>
                <a:lumOff val="80000"/>
              </a:schemeClr>
            </a:gs>
          </a:gsLst>
          <a:lin ang="16200000" scaled="1"/>
          <a:tileRect/>
        </a:gradFill>
        <a:effectLst/>
      </p:bgPr>
    </p:bg>
    <p:spTree>
      <p:nvGrpSpPr>
        <p:cNvPr id="1" name=""/>
        <p:cNvGrpSpPr/>
        <p:nvPr/>
      </p:nvGrpSpPr>
      <p:grpSpPr>
        <a:xfrm>
          <a:off x="0" y="0"/>
          <a:ext cx="0" cy="0"/>
          <a:chOff x="0" y="0"/>
          <a:chExt cx="0" cy="0"/>
        </a:xfrm>
      </p:grpSpPr>
      <p:pic>
        <p:nvPicPr>
          <p:cNvPr id="1028" name="Picture 4" descr="C:\Users\Rae\Desktop\john 14  15.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446134" y="1587500"/>
            <a:ext cx="7745866" cy="5991508"/>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5" name="Slide Number Placeholder 1"/>
          <p:cNvSpPr>
            <a:spLocks noGrp="1"/>
          </p:cNvSpPr>
          <p:nvPr>
            <p:ph type="sldNum" sz="quarter" idx="12"/>
          </p:nvPr>
        </p:nvSpPr>
        <p:spPr>
          <a:xfrm>
            <a:off x="9808853" y="6628068"/>
            <a:ext cx="771089" cy="365125"/>
          </a:xfrm>
        </p:spPr>
        <p:txBody>
          <a:bodyPr anchor="t"/>
          <a:lstStyle/>
          <a:p>
            <a:fld id="{6D22F896-40B5-4ADD-8801-0D06FADFA095}" type="slidenum">
              <a:rPr lang="en-US" b="1" smtClean="0">
                <a:solidFill>
                  <a:srgbClr val="0070C0"/>
                </a:solidFill>
              </a:rPr>
              <a:t>54</a:t>
            </a:fld>
            <a:endParaRPr lang="en-US" b="1" dirty="0">
              <a:solidFill>
                <a:srgbClr val="0070C0"/>
              </a:solidFill>
            </a:endParaRPr>
          </a:p>
        </p:txBody>
      </p:sp>
      <p:sp>
        <p:nvSpPr>
          <p:cNvPr id="7" name="Title 1"/>
          <p:cNvSpPr txBox="1">
            <a:spLocks/>
          </p:cNvSpPr>
          <p:nvPr/>
        </p:nvSpPr>
        <p:spPr>
          <a:xfrm>
            <a:off x="406401" y="-50800"/>
            <a:ext cx="11391466" cy="1600200"/>
          </a:xfrm>
          <a:prstGeom prst="rect">
            <a:avLst/>
          </a:prstGeom>
        </p:spPr>
        <p:txBody>
          <a:bodyPr vert="horz" lIns="91440" tIns="45720" rIns="91440" bIns="45720" rtlCol="0" anchor="ctr">
            <a:normAutofit/>
            <a:scene3d>
              <a:camera prst="orthographicFront"/>
              <a:lightRig rig="threePt" dir="t"/>
            </a:scene3d>
            <a:sp3d extrusionH="57150">
              <a:bevelT h="25400" prst="softRound"/>
            </a:sp3d>
          </a:bodyPr>
          <a:lst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a:lstStyle>
          <a:p>
            <a:pPr algn="ctr"/>
            <a:r>
              <a:rPr lang="en-US" sz="6100" b="1" spc="300" dirty="0">
                <a:ln w="1905">
                  <a:solidFill>
                    <a:srgbClr val="002060"/>
                  </a:solidFill>
                </a:ln>
                <a:solidFill>
                  <a:srgbClr val="008080"/>
                </a:solidFill>
                <a:effectLst>
                  <a:outerShdw blurRad="50800" dist="38100" dir="2700000" algn="tl" rotWithShape="0">
                    <a:prstClr val="black">
                      <a:alpha val="40000"/>
                    </a:prstClr>
                  </a:outerShdw>
                </a:effectLst>
                <a:latin typeface="Comic Sans MS" pitchFamily="66" charset="0"/>
              </a:rPr>
              <a:t>D</a:t>
            </a:r>
            <a:r>
              <a:rPr lang="en-US" sz="3300" b="1" spc="300" dirty="0">
                <a:ln w="1905">
                  <a:solidFill>
                    <a:srgbClr val="002060"/>
                  </a:solidFill>
                </a:ln>
                <a:solidFill>
                  <a:srgbClr val="008080"/>
                </a:solidFill>
                <a:effectLst>
                  <a:outerShdw blurRad="50800" dist="38100" dir="2700000" algn="tl" rotWithShape="0">
                    <a:prstClr val="black">
                      <a:alpha val="40000"/>
                    </a:prstClr>
                  </a:outerShdw>
                </a:effectLst>
                <a:latin typeface="Comic Sans MS" pitchFamily="66" charset="0"/>
              </a:rPr>
              <a:t>id you notice how many times the word </a:t>
            </a:r>
            <a:r>
              <a:rPr lang="en-US" sz="4000" b="1" spc="300" dirty="0">
                <a:ln w="1905">
                  <a:solidFill>
                    <a:srgbClr val="002060"/>
                  </a:solidFill>
                </a:ln>
                <a:solidFill>
                  <a:srgbClr val="0070C0"/>
                </a:solidFill>
                <a:effectLst>
                  <a:outerShdw blurRad="50800" dist="38100" dir="2700000" algn="tl" rotWithShape="0">
                    <a:prstClr val="black">
                      <a:alpha val="40000"/>
                    </a:prstClr>
                  </a:outerShdw>
                </a:effectLst>
                <a:latin typeface="Comic Sans MS" pitchFamily="66" charset="0"/>
              </a:rPr>
              <a:t>“</a:t>
            </a:r>
            <a:r>
              <a:rPr lang="en-US" sz="4000" b="1" spc="300" dirty="0">
                <a:ln w="1905">
                  <a:solidFill>
                    <a:srgbClr val="002060"/>
                  </a:solidFill>
                </a:ln>
                <a:solidFill>
                  <a:srgbClr val="0070C0"/>
                </a:solidFill>
                <a:effectLst>
                  <a:glow rad="228600">
                    <a:srgbClr val="FFFF00">
                      <a:alpha val="40000"/>
                    </a:srgbClr>
                  </a:glow>
                  <a:outerShdw blurRad="50800" dist="38100" dir="2700000" algn="tl" rotWithShape="0">
                    <a:prstClr val="black">
                      <a:alpha val="40000"/>
                    </a:prstClr>
                  </a:outerShdw>
                </a:effectLst>
                <a:latin typeface="Comic Sans MS" pitchFamily="66" charset="0"/>
              </a:rPr>
              <a:t>guard</a:t>
            </a:r>
            <a:r>
              <a:rPr lang="en-US" sz="4000" b="1" spc="300" dirty="0">
                <a:ln w="1905">
                  <a:solidFill>
                    <a:srgbClr val="002060"/>
                  </a:solidFill>
                </a:ln>
                <a:solidFill>
                  <a:srgbClr val="0070C0"/>
                </a:solidFill>
                <a:effectLst>
                  <a:outerShdw blurRad="50800" dist="38100" dir="2700000" algn="tl" rotWithShape="0">
                    <a:prstClr val="black">
                      <a:alpha val="40000"/>
                    </a:prstClr>
                  </a:outerShdw>
                </a:effectLst>
                <a:latin typeface="Comic Sans MS" pitchFamily="66" charset="0"/>
              </a:rPr>
              <a:t>” </a:t>
            </a:r>
            <a:r>
              <a:rPr lang="en-US" sz="3300" b="1" spc="300" dirty="0">
                <a:ln w="1905">
                  <a:solidFill>
                    <a:srgbClr val="002060"/>
                  </a:solidFill>
                </a:ln>
                <a:solidFill>
                  <a:srgbClr val="008080"/>
                </a:solidFill>
                <a:effectLst>
                  <a:outerShdw blurRad="50800" dist="38100" dir="2700000" algn="tl" rotWithShape="0">
                    <a:prstClr val="black">
                      <a:alpha val="40000"/>
                    </a:prstClr>
                  </a:outerShdw>
                </a:effectLst>
                <a:latin typeface="Comic Sans MS" pitchFamily="66" charset="0"/>
              </a:rPr>
              <a:t>was used for </a:t>
            </a:r>
            <a:r>
              <a:rPr lang="en-US" sz="4000" b="1" spc="300" dirty="0">
                <a:ln w="1905">
                  <a:solidFill>
                    <a:srgbClr val="002060"/>
                  </a:solidFill>
                </a:ln>
                <a:solidFill>
                  <a:srgbClr val="008080"/>
                </a:solidFill>
                <a:effectLst>
                  <a:outerShdw blurRad="50800" dist="38100" dir="2700000" algn="tl" rotWithShape="0">
                    <a:prstClr val="black">
                      <a:alpha val="40000"/>
                    </a:prstClr>
                  </a:outerShdw>
                </a:effectLst>
                <a:latin typeface="Comic Sans MS" pitchFamily="66" charset="0"/>
              </a:rPr>
              <a:t>“</a:t>
            </a:r>
            <a:r>
              <a:rPr lang="en-US" sz="4000" b="1" spc="300" dirty="0">
                <a:ln w="1905">
                  <a:solidFill>
                    <a:srgbClr val="002060"/>
                  </a:solidFill>
                </a:ln>
                <a:solidFill>
                  <a:srgbClr val="008080"/>
                </a:solidFill>
                <a:effectLst>
                  <a:glow rad="228600">
                    <a:schemeClr val="accent5">
                      <a:satMod val="175000"/>
                      <a:alpha val="22000"/>
                    </a:schemeClr>
                  </a:glow>
                  <a:outerShdw blurRad="50800" dist="38100" dir="2700000" algn="tl" rotWithShape="0">
                    <a:prstClr val="black">
                      <a:alpha val="40000"/>
                    </a:prstClr>
                  </a:outerShdw>
                </a:effectLst>
                <a:latin typeface="Comic Sans MS" pitchFamily="66" charset="0"/>
              </a:rPr>
              <a:t>keep</a:t>
            </a:r>
            <a:r>
              <a:rPr lang="en-US" sz="4000" b="1" spc="300" dirty="0">
                <a:ln w="1905">
                  <a:solidFill>
                    <a:srgbClr val="002060"/>
                  </a:solidFill>
                </a:ln>
                <a:solidFill>
                  <a:srgbClr val="008080"/>
                </a:solidFill>
                <a:effectLst>
                  <a:outerShdw blurRad="50800" dist="38100" dir="2700000" algn="tl" rotWithShape="0">
                    <a:prstClr val="black">
                      <a:alpha val="40000"/>
                    </a:prstClr>
                  </a:outerShdw>
                </a:effectLst>
                <a:latin typeface="Comic Sans MS" pitchFamily="66" charset="0"/>
              </a:rPr>
              <a:t>”?</a:t>
            </a:r>
            <a:endParaRPr lang="en-US" sz="4400" spc="300" dirty="0">
              <a:solidFill>
                <a:srgbClr val="0070C0"/>
              </a:solidFill>
              <a:effectLst>
                <a:outerShdw blurRad="50800" dist="38100" dir="2700000" algn="tl" rotWithShape="0">
                  <a:prstClr val="black">
                    <a:alpha val="40000"/>
                  </a:prstClr>
                </a:outerShdw>
              </a:effectLst>
            </a:endParaRPr>
          </a:p>
        </p:txBody>
      </p:sp>
      <p:pic>
        <p:nvPicPr>
          <p:cNvPr id="1027" name="Picture 3" descr="C:\Users\Rae\Desktop\guard &amp; roses.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574800"/>
            <a:ext cx="4446133" cy="5507975"/>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pic>
        <p:nvPicPr>
          <p:cNvPr id="3075" name="Picture 3" descr="C:\Users\Rae\Desktop\fence natural.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4724" l="0" r="96805"/>
                    </a14:imgEffect>
                  </a14:imgLayer>
                </a14:imgProps>
              </a:ext>
              <a:ext uri="{28A0092B-C50C-407E-A947-70E740481C1C}">
                <a14:useLocalDpi xmlns:a14="http://schemas.microsoft.com/office/drawing/2010/main"/>
              </a:ext>
            </a:extLst>
          </a:blip>
          <a:srcRect/>
          <a:stretch>
            <a:fillRect/>
          </a:stretch>
        </p:blipFill>
        <p:spPr bwMode="auto">
          <a:xfrm>
            <a:off x="3868088" y="4089190"/>
            <a:ext cx="8917926" cy="3971925"/>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5372100" y="1663700"/>
            <a:ext cx="5905500" cy="461665"/>
          </a:xfrm>
          <a:prstGeom prst="rect">
            <a:avLst/>
          </a:prstGeom>
          <a:solidFill>
            <a:srgbClr val="4E2302"/>
          </a:solidFill>
          <a:scene3d>
            <a:camera prst="orthographicFront"/>
            <a:lightRig rig="threePt" dir="t"/>
          </a:scene3d>
          <a:sp3d>
            <a:bevelT w="152400" h="50800" prst="softRound"/>
          </a:sp3d>
        </p:spPr>
        <p:txBody>
          <a:bodyPr wrap="square" rtlCol="0">
            <a:spAutoFit/>
            <a:sp3d extrusionH="57150">
              <a:bevelT h="25400" prst="softRound"/>
            </a:sp3d>
          </a:bodyPr>
          <a:lstStyle/>
          <a:p>
            <a:pPr algn="ctr"/>
            <a:r>
              <a:rPr lang="en-US" sz="2400" b="1" dirty="0"/>
              <a:t>Usually</a:t>
            </a:r>
            <a:r>
              <a:rPr lang="en-US" sz="2400" dirty="0"/>
              <a:t> </a:t>
            </a:r>
            <a:r>
              <a:rPr lang="en-US" sz="2400" b="1" dirty="0"/>
              <a:t>the word “keep” is used like this:</a:t>
            </a:r>
          </a:p>
        </p:txBody>
      </p:sp>
      <p:sp>
        <p:nvSpPr>
          <p:cNvPr id="28" name="TextBox 27"/>
          <p:cNvSpPr txBox="1"/>
          <p:nvPr/>
        </p:nvSpPr>
        <p:spPr>
          <a:xfrm>
            <a:off x="5372100" y="3996857"/>
            <a:ext cx="5905500" cy="830997"/>
          </a:xfrm>
          <a:prstGeom prst="rect">
            <a:avLst/>
          </a:prstGeom>
          <a:solidFill>
            <a:srgbClr val="4E2302"/>
          </a:solidFill>
          <a:scene3d>
            <a:camera prst="orthographicFront"/>
            <a:lightRig rig="threePt" dir="t"/>
          </a:scene3d>
          <a:sp3d>
            <a:bevelT w="152400" h="50800" prst="softRound"/>
          </a:sp3d>
        </p:spPr>
        <p:txBody>
          <a:bodyPr wrap="square" rtlCol="0">
            <a:spAutoFit/>
            <a:sp3d extrusionH="57150">
              <a:bevelT h="25400" prst="softRound"/>
            </a:sp3d>
          </a:bodyPr>
          <a:lstStyle/>
          <a:p>
            <a:pPr algn="ctr"/>
            <a:r>
              <a:rPr lang="en-US" sz="2400" b="1" dirty="0"/>
              <a:t>In John 14:15, doesn’t “keep” mean to “keep holy/qodesh/set-apart”?</a:t>
            </a:r>
          </a:p>
        </p:txBody>
      </p:sp>
      <p:pic>
        <p:nvPicPr>
          <p:cNvPr id="10" name="Picture 8" descr="C:\Users\Rae\Desktop\guard man clear.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896663" y="3485466"/>
            <a:ext cx="1199212" cy="34821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177251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500" fill="hold"/>
                                        <p:tgtEl>
                                          <p:spTgt spid="7"/>
                                        </p:tgtEl>
                                        <p:attrNameLst>
                                          <p:attrName>ppt_w</p:attrName>
                                        </p:attrNameLst>
                                      </p:cBhvr>
                                      <p:tavLst>
                                        <p:tav tm="0">
                                          <p:val>
                                            <p:fltVal val="0"/>
                                          </p:val>
                                        </p:tav>
                                        <p:tav tm="100000">
                                          <p:val>
                                            <p:strVal val="#ppt_w"/>
                                          </p:val>
                                        </p:tav>
                                      </p:tavLst>
                                    </p:anim>
                                    <p:anim calcmode="lin" valueType="num">
                                      <p:cBhvr>
                                        <p:cTn id="8" dur="1500" fill="hold"/>
                                        <p:tgtEl>
                                          <p:spTgt spid="7"/>
                                        </p:tgtEl>
                                        <p:attrNameLst>
                                          <p:attrName>ppt_h</p:attrName>
                                        </p:attrNameLst>
                                      </p:cBhvr>
                                      <p:tavLst>
                                        <p:tav tm="0">
                                          <p:val>
                                            <p:fltVal val="0"/>
                                          </p:val>
                                        </p:tav>
                                        <p:tav tm="100000">
                                          <p:val>
                                            <p:strVal val="#ppt_h"/>
                                          </p:val>
                                        </p:tav>
                                      </p:tavLst>
                                    </p:anim>
                                    <p:animEffect transition="in" filter="fade">
                                      <p:cBhvr>
                                        <p:cTn id="9" dur="1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Effect transition="in" filter="barn(inVertical)">
                                      <p:cBhvr>
                                        <p:cTn id="14" dur="500"/>
                                        <p:tgtEl>
                                          <p:spTgt spid="6">
                                            <p:txEl>
                                              <p:pRg st="0" end="0"/>
                                            </p:txEl>
                                          </p:spTgt>
                                        </p:tgtEl>
                                      </p:cBhvr>
                                    </p:animEffect>
                                  </p:childTnLst>
                                </p:cTn>
                              </p:par>
                            </p:childTnLst>
                          </p:cTn>
                        </p:par>
                        <p:par>
                          <p:cTn id="15" fill="hold">
                            <p:stCondLst>
                              <p:cond delay="500"/>
                            </p:stCondLst>
                            <p:childTnLst>
                              <p:par>
                                <p:cTn id="16" presetID="22" presetClass="entr" presetSubtype="1" fill="hold" nodeType="afterEffect">
                                  <p:stCondLst>
                                    <p:cond delay="1000"/>
                                  </p:stCondLst>
                                  <p:childTnLst>
                                    <p:set>
                                      <p:cBhvr>
                                        <p:cTn id="17" dur="1" fill="hold">
                                          <p:stCondLst>
                                            <p:cond delay="0"/>
                                          </p:stCondLst>
                                        </p:cTn>
                                        <p:tgtEl>
                                          <p:spTgt spid="1028"/>
                                        </p:tgtEl>
                                        <p:attrNameLst>
                                          <p:attrName>style.visibility</p:attrName>
                                        </p:attrNameLst>
                                      </p:cBhvr>
                                      <p:to>
                                        <p:strVal val="visible"/>
                                      </p:to>
                                    </p:set>
                                    <p:animEffect transition="in" filter="wipe(up)">
                                      <p:cBhvr>
                                        <p:cTn id="18" dur="1250"/>
                                        <p:tgtEl>
                                          <p:spTgt spid="1028"/>
                                        </p:tgtEl>
                                      </p:cBhvr>
                                    </p:animEffect>
                                  </p:childTnLst>
                                </p:cTn>
                              </p:par>
                            </p:childTnLst>
                          </p:cTn>
                        </p:par>
                        <p:par>
                          <p:cTn id="19" fill="hold">
                            <p:stCondLst>
                              <p:cond delay="2750"/>
                            </p:stCondLst>
                            <p:childTnLst>
                              <p:par>
                                <p:cTn id="20" presetID="53" presetClass="entr" presetSubtype="16" fill="hold" grpId="0" nodeType="afterEffect">
                                  <p:stCondLst>
                                    <p:cond delay="0"/>
                                  </p:stCondLst>
                                  <p:childTnLst>
                                    <p:set>
                                      <p:cBhvr>
                                        <p:cTn id="21" dur="1" fill="hold">
                                          <p:stCondLst>
                                            <p:cond delay="0"/>
                                          </p:stCondLst>
                                        </p:cTn>
                                        <p:tgtEl>
                                          <p:spTgt spid="28"/>
                                        </p:tgtEl>
                                        <p:attrNameLst>
                                          <p:attrName>style.visibility</p:attrName>
                                        </p:attrNameLst>
                                      </p:cBhvr>
                                      <p:to>
                                        <p:strVal val="visible"/>
                                      </p:to>
                                    </p:set>
                                    <p:anim calcmode="lin" valueType="num">
                                      <p:cBhvr>
                                        <p:cTn id="22" dur="1750" fill="hold"/>
                                        <p:tgtEl>
                                          <p:spTgt spid="28"/>
                                        </p:tgtEl>
                                        <p:attrNameLst>
                                          <p:attrName>ppt_w</p:attrName>
                                        </p:attrNameLst>
                                      </p:cBhvr>
                                      <p:tavLst>
                                        <p:tav tm="0">
                                          <p:val>
                                            <p:fltVal val="0"/>
                                          </p:val>
                                        </p:tav>
                                        <p:tav tm="100000">
                                          <p:val>
                                            <p:strVal val="#ppt_w"/>
                                          </p:val>
                                        </p:tav>
                                      </p:tavLst>
                                    </p:anim>
                                    <p:anim calcmode="lin" valueType="num">
                                      <p:cBhvr>
                                        <p:cTn id="23" dur="1750" fill="hold"/>
                                        <p:tgtEl>
                                          <p:spTgt spid="28"/>
                                        </p:tgtEl>
                                        <p:attrNameLst>
                                          <p:attrName>ppt_h</p:attrName>
                                        </p:attrNameLst>
                                      </p:cBhvr>
                                      <p:tavLst>
                                        <p:tav tm="0">
                                          <p:val>
                                            <p:fltVal val="0"/>
                                          </p:val>
                                        </p:tav>
                                        <p:tav tm="100000">
                                          <p:val>
                                            <p:strVal val="#ppt_h"/>
                                          </p:val>
                                        </p:tav>
                                      </p:tavLst>
                                    </p:anim>
                                    <p:animEffect transition="in" filter="fade">
                                      <p:cBhvr>
                                        <p:cTn id="24" dur="175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8"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bg>
      <p:bgPr>
        <a:gradFill flip="none" rotWithShape="1">
          <a:gsLst>
            <a:gs pos="69000">
              <a:schemeClr val="accent5">
                <a:lumMod val="40000"/>
                <a:lumOff val="60000"/>
              </a:schemeClr>
            </a:gs>
            <a:gs pos="83000">
              <a:schemeClr val="accent2">
                <a:lumMod val="60000"/>
                <a:lumOff val="40000"/>
              </a:schemeClr>
            </a:gs>
            <a:gs pos="94000">
              <a:schemeClr val="accent4">
                <a:lumMod val="20000"/>
                <a:lumOff val="80000"/>
              </a:schemeClr>
            </a:gs>
          </a:gsLst>
          <a:lin ang="16200000" scaled="1"/>
          <a:tileRect/>
        </a:gradFill>
        <a:effectLst/>
      </p:bgPr>
    </p:bg>
    <p:spTree>
      <p:nvGrpSpPr>
        <p:cNvPr id="1" name=""/>
        <p:cNvGrpSpPr/>
        <p:nvPr/>
      </p:nvGrpSpPr>
      <p:grpSpPr>
        <a:xfrm>
          <a:off x="0" y="0"/>
          <a:ext cx="0" cy="0"/>
          <a:chOff x="0" y="0"/>
          <a:chExt cx="0" cy="0"/>
        </a:xfrm>
      </p:grpSpPr>
      <p:pic>
        <p:nvPicPr>
          <p:cNvPr id="3083" name="Picture 11" descr="C:\Users\Rae\Desktop\keep my commands girl inside bible.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2082303"/>
            <a:ext cx="4074827" cy="4775697"/>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pic>
        <p:nvPicPr>
          <p:cNvPr id="3091" name="Picture 19" descr="C:\Users\Rae\Desktop\BK OF THE COV'T.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rot="717166">
            <a:off x="8867992" y="1380691"/>
            <a:ext cx="3356847" cy="4431410"/>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5" name="Slide Number Placeholder 1"/>
          <p:cNvSpPr>
            <a:spLocks noGrp="1"/>
          </p:cNvSpPr>
          <p:nvPr>
            <p:ph type="sldNum" sz="quarter" idx="12"/>
          </p:nvPr>
        </p:nvSpPr>
        <p:spPr>
          <a:xfrm>
            <a:off x="9808853" y="6628068"/>
            <a:ext cx="771089" cy="365125"/>
          </a:xfrm>
        </p:spPr>
        <p:txBody>
          <a:bodyPr anchor="t"/>
          <a:lstStyle/>
          <a:p>
            <a:fld id="{6D22F896-40B5-4ADD-8801-0D06FADFA095}" type="slidenum">
              <a:rPr lang="en-US" b="1" smtClean="0">
                <a:solidFill>
                  <a:srgbClr val="0070C0"/>
                </a:solidFill>
              </a:rPr>
              <a:t>55</a:t>
            </a:fld>
            <a:endParaRPr lang="en-US" b="1" dirty="0">
              <a:solidFill>
                <a:srgbClr val="0070C0"/>
              </a:solidFill>
            </a:endParaRPr>
          </a:p>
        </p:txBody>
      </p:sp>
      <p:sp>
        <p:nvSpPr>
          <p:cNvPr id="7" name="Title 1"/>
          <p:cNvSpPr txBox="1">
            <a:spLocks/>
          </p:cNvSpPr>
          <p:nvPr/>
        </p:nvSpPr>
        <p:spPr>
          <a:xfrm>
            <a:off x="433750" y="26955"/>
            <a:ext cx="10047647" cy="1861112"/>
          </a:xfrm>
          <a:prstGeom prst="rect">
            <a:avLst/>
          </a:prstGeom>
        </p:spPr>
        <p:txBody>
          <a:bodyPr vert="horz" lIns="91440" tIns="45720" rIns="91440" bIns="45720" rtlCol="0" anchor="ctr">
            <a:normAutofit lnSpcReduction="10000"/>
            <a:scene3d>
              <a:camera prst="orthographicFront"/>
              <a:lightRig rig="threePt" dir="t"/>
            </a:scene3d>
            <a:sp3d extrusionH="57150">
              <a:bevelT h="25400" prst="softRound"/>
            </a:sp3d>
          </a:bodyPr>
          <a:lst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a:lstStyle>
          <a:p>
            <a:pPr>
              <a:lnSpc>
                <a:spcPct val="100000"/>
              </a:lnSpc>
            </a:pPr>
            <a:r>
              <a:rPr lang="en-US" sz="6100" b="1" spc="300" dirty="0">
                <a:ln w="1905">
                  <a:solidFill>
                    <a:srgbClr val="002060"/>
                  </a:solidFill>
                </a:ln>
                <a:solidFill>
                  <a:srgbClr val="008080"/>
                </a:solidFill>
                <a:effectLst>
                  <a:outerShdw blurRad="50800" dist="38100" dir="2700000" algn="tl" rotWithShape="0">
                    <a:prstClr val="black">
                      <a:alpha val="40000"/>
                    </a:prstClr>
                  </a:outerShdw>
                </a:effectLst>
                <a:latin typeface="Comic Sans MS" pitchFamily="66" charset="0"/>
              </a:rPr>
              <a:t>W</a:t>
            </a:r>
            <a:r>
              <a:rPr lang="en-US" sz="3300" b="1" spc="300" dirty="0">
                <a:ln w="1905">
                  <a:solidFill>
                    <a:srgbClr val="002060"/>
                  </a:solidFill>
                </a:ln>
                <a:solidFill>
                  <a:srgbClr val="008080"/>
                </a:solidFill>
                <a:effectLst>
                  <a:outerShdw blurRad="50800" dist="38100" dir="2700000" algn="tl" rotWithShape="0">
                    <a:prstClr val="black">
                      <a:alpha val="40000"/>
                    </a:prstClr>
                  </a:outerShdw>
                </a:effectLst>
                <a:latin typeface="Comic Sans MS" pitchFamily="66" charset="0"/>
              </a:rPr>
              <a:t>hat is the difference between </a:t>
            </a:r>
            <a:r>
              <a:rPr lang="en-US" sz="3300" b="1" spc="300" dirty="0">
                <a:ln w="1905">
                  <a:solidFill>
                    <a:srgbClr val="002060"/>
                  </a:solidFill>
                </a:ln>
                <a:solidFill>
                  <a:schemeClr val="accent3"/>
                </a:solidFill>
                <a:effectLst>
                  <a:outerShdw blurRad="50800" dist="38100" dir="2700000" algn="tl" rotWithShape="0">
                    <a:prstClr val="black">
                      <a:alpha val="40000"/>
                    </a:prstClr>
                  </a:outerShdw>
                </a:effectLst>
                <a:latin typeface="Comic Sans MS" pitchFamily="66" charset="0"/>
              </a:rPr>
              <a:t>“</a:t>
            </a:r>
            <a:r>
              <a:rPr lang="en-US" sz="3300" b="1" spc="300" dirty="0">
                <a:ln w="1905">
                  <a:solidFill>
                    <a:srgbClr val="002060"/>
                  </a:solidFill>
                </a:ln>
                <a:solidFill>
                  <a:schemeClr val="accent3"/>
                </a:solidFill>
                <a:effectLst>
                  <a:glow rad="228600">
                    <a:schemeClr val="accent3">
                      <a:lumMod val="60000"/>
                      <a:lumOff val="40000"/>
                      <a:alpha val="40000"/>
                    </a:schemeClr>
                  </a:glow>
                  <a:outerShdw blurRad="50800" dist="38100" dir="2700000" algn="tl" rotWithShape="0">
                    <a:prstClr val="black">
                      <a:alpha val="40000"/>
                    </a:prstClr>
                  </a:outerShdw>
                </a:effectLst>
                <a:latin typeface="Comic Sans MS" pitchFamily="66" charset="0"/>
              </a:rPr>
              <a:t>Keep</a:t>
            </a:r>
            <a:r>
              <a:rPr lang="en-US" sz="3300" b="1" spc="300" dirty="0">
                <a:ln w="1905">
                  <a:solidFill>
                    <a:srgbClr val="002060"/>
                  </a:solidFill>
                </a:ln>
                <a:solidFill>
                  <a:schemeClr val="accent3"/>
                </a:solidFill>
                <a:effectLst>
                  <a:outerShdw blurRad="50800" dist="38100" dir="2700000" algn="tl" rotWithShape="0">
                    <a:prstClr val="black">
                      <a:alpha val="40000"/>
                    </a:prstClr>
                  </a:outerShdw>
                </a:effectLst>
                <a:latin typeface="Comic Sans MS" pitchFamily="66" charset="0"/>
              </a:rPr>
              <a:t>” the commandments </a:t>
            </a:r>
            <a:r>
              <a:rPr lang="en-US" sz="3300" b="1" spc="300" dirty="0">
                <a:ln w="1905">
                  <a:solidFill>
                    <a:srgbClr val="002060"/>
                  </a:solidFill>
                </a:ln>
                <a:solidFill>
                  <a:srgbClr val="008080"/>
                </a:solidFill>
                <a:effectLst>
                  <a:outerShdw blurRad="50800" dist="38100" dir="2700000" algn="tl" rotWithShape="0">
                    <a:prstClr val="black">
                      <a:alpha val="40000"/>
                    </a:prstClr>
                  </a:outerShdw>
                </a:effectLst>
                <a:latin typeface="Comic Sans MS" pitchFamily="66" charset="0"/>
              </a:rPr>
              <a:t>and</a:t>
            </a:r>
            <a:r>
              <a:rPr lang="en-US" sz="3300" b="1" spc="300" dirty="0">
                <a:ln w="1905">
                  <a:solidFill>
                    <a:srgbClr val="002060"/>
                  </a:solidFill>
                </a:ln>
                <a:solidFill>
                  <a:schemeClr val="accent3"/>
                </a:solidFill>
                <a:effectLst>
                  <a:outerShdw blurRad="50800" dist="38100" dir="2700000" algn="tl" rotWithShape="0">
                    <a:prstClr val="black">
                      <a:alpha val="40000"/>
                    </a:prstClr>
                  </a:outerShdw>
                </a:effectLst>
                <a:latin typeface="Comic Sans MS" pitchFamily="66" charset="0"/>
              </a:rPr>
              <a:t> </a:t>
            </a:r>
            <a:r>
              <a:rPr lang="en-US" sz="3300" b="1" spc="300" dirty="0">
                <a:ln w="1905">
                  <a:solidFill>
                    <a:srgbClr val="002060"/>
                  </a:solidFill>
                </a:ln>
                <a:solidFill>
                  <a:srgbClr val="0070C0"/>
                </a:solidFill>
                <a:effectLst>
                  <a:outerShdw blurRad="50800" dist="38100" dir="2700000" algn="tl" rotWithShape="0">
                    <a:prstClr val="black">
                      <a:alpha val="40000"/>
                    </a:prstClr>
                  </a:outerShdw>
                </a:effectLst>
                <a:latin typeface="Comic Sans MS" pitchFamily="66" charset="0"/>
              </a:rPr>
              <a:t>“</a:t>
            </a:r>
            <a:r>
              <a:rPr lang="en-US" sz="3300" b="1" spc="300" dirty="0">
                <a:ln w="1905">
                  <a:solidFill>
                    <a:srgbClr val="002060"/>
                  </a:solidFill>
                </a:ln>
                <a:solidFill>
                  <a:srgbClr val="0070C0"/>
                </a:solidFill>
                <a:effectLst>
                  <a:glow rad="228600">
                    <a:srgbClr val="FFFF00">
                      <a:alpha val="40000"/>
                    </a:srgbClr>
                  </a:glow>
                  <a:outerShdw blurRad="50800" dist="38100" dir="2700000" algn="tl" rotWithShape="0">
                    <a:prstClr val="black">
                      <a:alpha val="40000"/>
                    </a:prstClr>
                  </a:outerShdw>
                </a:effectLst>
                <a:latin typeface="Comic Sans MS" pitchFamily="66" charset="0"/>
              </a:rPr>
              <a:t>guard</a:t>
            </a:r>
            <a:r>
              <a:rPr lang="en-US" sz="3300" b="1" spc="300" dirty="0">
                <a:ln w="1905">
                  <a:solidFill>
                    <a:srgbClr val="002060"/>
                  </a:solidFill>
                </a:ln>
                <a:solidFill>
                  <a:srgbClr val="0070C0"/>
                </a:solidFill>
                <a:effectLst>
                  <a:outerShdw blurRad="50800" dist="38100" dir="2700000" algn="tl" rotWithShape="0">
                    <a:prstClr val="black">
                      <a:alpha val="40000"/>
                    </a:prstClr>
                  </a:outerShdw>
                </a:effectLst>
                <a:latin typeface="Comic Sans MS" pitchFamily="66" charset="0"/>
              </a:rPr>
              <a:t>” the commandments? </a:t>
            </a:r>
            <a:endParaRPr lang="en-US" sz="4400" spc="300" dirty="0">
              <a:solidFill>
                <a:srgbClr val="0070C0"/>
              </a:solidFill>
              <a:effectLst>
                <a:outerShdw blurRad="50800" dist="38100" dir="2700000" algn="tl" rotWithShape="0">
                  <a:prstClr val="black">
                    <a:alpha val="40000"/>
                  </a:prstClr>
                </a:outerShdw>
              </a:effectLst>
            </a:endParaRPr>
          </a:p>
        </p:txBody>
      </p:sp>
      <p:pic>
        <p:nvPicPr>
          <p:cNvPr id="3075" name="Picture 3" descr="C:\Users\Rae\Desktop\fence natural.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4724" l="0" r="96805"/>
                    </a14:imgEffect>
                  </a14:imgLayer>
                </a14:imgProps>
              </a:ext>
              <a:ext uri="{28A0092B-C50C-407E-A947-70E740481C1C}">
                <a14:useLocalDpi xmlns:a14="http://schemas.microsoft.com/office/drawing/2010/main"/>
              </a:ext>
            </a:extLst>
          </a:blip>
          <a:srcRect/>
          <a:stretch>
            <a:fillRect/>
          </a:stretch>
        </p:blipFill>
        <p:spPr bwMode="auto">
          <a:xfrm>
            <a:off x="3492500" y="4091203"/>
            <a:ext cx="9251950" cy="3971925"/>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3" name="Rectangle 2"/>
          <p:cNvSpPr/>
          <p:nvPr/>
        </p:nvSpPr>
        <p:spPr>
          <a:xfrm>
            <a:off x="4287623" y="2062111"/>
            <a:ext cx="4157877" cy="1231106"/>
          </a:xfrm>
          <a:prstGeom prst="rect">
            <a:avLst/>
          </a:prstGeom>
          <a:solidFill>
            <a:srgbClr val="002060"/>
          </a:solidFill>
          <a:scene3d>
            <a:camera prst="orthographicFront"/>
            <a:lightRig rig="threePt" dir="t"/>
          </a:scene3d>
          <a:sp3d>
            <a:bevelT w="152400" h="50800" prst="softRound"/>
          </a:sp3d>
        </p:spPr>
        <p:txBody>
          <a:bodyPr wrap="square">
            <a:spAutoFit/>
          </a:bodyPr>
          <a:lstStyle/>
          <a:p>
            <a:pPr algn="ctr"/>
            <a:r>
              <a:rPr lang="en-US" sz="2000" b="1" dirty="0"/>
              <a:t>Deut 6:17  </a:t>
            </a:r>
            <a:r>
              <a:rPr lang="en-US" dirty="0"/>
              <a:t>Ye shall diligently </a:t>
            </a:r>
            <a:r>
              <a:rPr lang="en-US" b="1" u="sng" dirty="0">
                <a:solidFill>
                  <a:srgbClr val="FFFF00"/>
                </a:solidFill>
              </a:rPr>
              <a:t>keep</a:t>
            </a:r>
            <a:r>
              <a:rPr lang="en-US" dirty="0"/>
              <a:t> </a:t>
            </a:r>
            <a:r>
              <a:rPr lang="en-US" b="1" dirty="0">
                <a:solidFill>
                  <a:schemeClr val="tx2">
                    <a:lumMod val="75000"/>
                  </a:schemeClr>
                </a:solidFill>
              </a:rPr>
              <a:t>the</a:t>
            </a:r>
            <a:r>
              <a:rPr lang="en-US" dirty="0"/>
              <a:t> </a:t>
            </a:r>
            <a:r>
              <a:rPr lang="en-US" b="1" dirty="0">
                <a:solidFill>
                  <a:schemeClr val="tx2">
                    <a:lumMod val="75000"/>
                  </a:schemeClr>
                </a:solidFill>
              </a:rPr>
              <a:t>commandments</a:t>
            </a:r>
            <a:r>
              <a:rPr lang="en-US" dirty="0"/>
              <a:t> of </a:t>
            </a:r>
            <a:r>
              <a:rPr lang="en-US" b="1" dirty="0">
                <a:solidFill>
                  <a:srgbClr val="00B0F0"/>
                </a:solidFill>
              </a:rPr>
              <a:t>Yahuah</a:t>
            </a:r>
            <a:r>
              <a:rPr lang="en-US" dirty="0"/>
              <a:t> your Elohim, </a:t>
            </a:r>
            <a:br>
              <a:rPr lang="en-US" dirty="0"/>
            </a:br>
            <a:r>
              <a:rPr lang="en-US" dirty="0"/>
              <a:t>and his testimonies, and his statutes, which he hath commanded thee.  </a:t>
            </a:r>
            <a:r>
              <a:rPr lang="en-US" sz="1600" i="1" dirty="0"/>
              <a:t>KJV</a:t>
            </a:r>
            <a:endParaRPr lang="en-US" i="1" dirty="0"/>
          </a:p>
        </p:txBody>
      </p:sp>
      <p:sp>
        <p:nvSpPr>
          <p:cNvPr id="19" name="Rectangle 18"/>
          <p:cNvSpPr/>
          <p:nvPr/>
        </p:nvSpPr>
        <p:spPr>
          <a:xfrm>
            <a:off x="4287622" y="3288732"/>
            <a:ext cx="4157877" cy="1323439"/>
          </a:xfrm>
          <a:prstGeom prst="rect">
            <a:avLst/>
          </a:prstGeom>
          <a:solidFill>
            <a:srgbClr val="002060"/>
          </a:solidFill>
          <a:scene3d>
            <a:camera prst="orthographicFront"/>
            <a:lightRig rig="threePt" dir="t"/>
          </a:scene3d>
          <a:sp3d>
            <a:bevelT w="152400" h="50800" prst="softRound"/>
          </a:sp3d>
        </p:spPr>
        <p:txBody>
          <a:bodyPr wrap="square">
            <a:spAutoFit/>
          </a:bodyPr>
          <a:lstStyle/>
          <a:p>
            <a:r>
              <a:rPr lang="en-US" sz="2000" dirty="0"/>
              <a:t>“</a:t>
            </a:r>
            <a:r>
              <a:rPr lang="en-US" sz="2000" b="1" u="sng" dirty="0"/>
              <a:t>keep</a:t>
            </a:r>
            <a:r>
              <a:rPr lang="en-US" sz="2000" dirty="0"/>
              <a:t>”  H8104  </a:t>
            </a:r>
            <a:r>
              <a:rPr lang="en-US" sz="2000" dirty="0" err="1"/>
              <a:t>shamar</a:t>
            </a:r>
            <a:r>
              <a:rPr lang="en-US" sz="2000" dirty="0"/>
              <a:t> (</a:t>
            </a:r>
            <a:r>
              <a:rPr lang="en-US" sz="2000" dirty="0" err="1"/>
              <a:t>shaw</a:t>
            </a:r>
            <a:r>
              <a:rPr lang="en-US" sz="2000" dirty="0"/>
              <a:t>-mar'); </a:t>
            </a:r>
            <a:br>
              <a:rPr lang="en-US" sz="2000" dirty="0"/>
            </a:br>
            <a:r>
              <a:rPr lang="en-US" sz="2000" dirty="0"/>
              <a:t>a primitive root; properly, </a:t>
            </a:r>
            <a:r>
              <a:rPr lang="en-US" sz="2000" b="1" dirty="0">
                <a:solidFill>
                  <a:srgbClr val="FFFF00"/>
                </a:solidFill>
              </a:rPr>
              <a:t>to hedge about</a:t>
            </a:r>
            <a:r>
              <a:rPr lang="en-US" sz="2000" b="1" dirty="0"/>
              <a:t> </a:t>
            </a:r>
            <a:r>
              <a:rPr lang="en-US" sz="2000" dirty="0"/>
              <a:t>(as with thorns), i.e. </a:t>
            </a:r>
            <a:r>
              <a:rPr lang="en-US" sz="2000" b="1" u="sng" dirty="0">
                <a:solidFill>
                  <a:srgbClr val="FFFF00"/>
                </a:solidFill>
              </a:rPr>
              <a:t>guard</a:t>
            </a:r>
            <a:r>
              <a:rPr lang="en-US" sz="2000" dirty="0">
                <a:solidFill>
                  <a:srgbClr val="FFFF00"/>
                </a:solidFill>
              </a:rPr>
              <a:t>; </a:t>
            </a:r>
            <a:r>
              <a:rPr lang="en-US" sz="2000" dirty="0"/>
              <a:t>generally, to </a:t>
            </a:r>
            <a:r>
              <a:rPr lang="en-US" sz="2000" b="1" u="sng" dirty="0">
                <a:solidFill>
                  <a:srgbClr val="FFFF00"/>
                </a:solidFill>
              </a:rPr>
              <a:t>protect</a:t>
            </a:r>
            <a:r>
              <a:rPr lang="en-US" sz="2000" dirty="0">
                <a:solidFill>
                  <a:srgbClr val="FFFF00"/>
                </a:solidFill>
              </a:rPr>
              <a:t>,</a:t>
            </a:r>
            <a:r>
              <a:rPr lang="en-US" sz="2000" dirty="0"/>
              <a:t> attend to, etc.</a:t>
            </a:r>
          </a:p>
        </p:txBody>
      </p:sp>
      <p:pic>
        <p:nvPicPr>
          <p:cNvPr id="11" name="Picture 8" descr="C:\Users\Rae\Desktop\guard man clear.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7982904" y="3335769"/>
            <a:ext cx="1256345" cy="36480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643286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p:cTn id="14"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6" dur="500"/>
                                        <p:tgtEl>
                                          <p:spTgt spid="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9">
                                            <p:txEl>
                                              <p:pRg st="0" end="0"/>
                                            </p:txEl>
                                          </p:spTgt>
                                        </p:tgtEl>
                                        <p:attrNameLst>
                                          <p:attrName>style.visibility</p:attrName>
                                        </p:attrNameLst>
                                      </p:cBhvr>
                                      <p:to>
                                        <p:strVal val="visible"/>
                                      </p:to>
                                    </p:set>
                                    <p:anim calcmode="lin" valueType="num">
                                      <p:cBhvr>
                                        <p:cTn id="21" dur="500" fill="hold"/>
                                        <p:tgtEl>
                                          <p:spTgt spid="19">
                                            <p:txEl>
                                              <p:pRg st="0" end="0"/>
                                            </p:txEl>
                                          </p:spTgt>
                                        </p:tgtEl>
                                        <p:attrNameLst>
                                          <p:attrName>ppt_w</p:attrName>
                                        </p:attrNameLst>
                                      </p:cBhvr>
                                      <p:tavLst>
                                        <p:tav tm="0">
                                          <p:val>
                                            <p:fltVal val="0"/>
                                          </p:val>
                                        </p:tav>
                                        <p:tav tm="100000">
                                          <p:val>
                                            <p:strVal val="#ppt_w"/>
                                          </p:val>
                                        </p:tav>
                                      </p:tavLst>
                                    </p:anim>
                                    <p:anim calcmode="lin" valueType="num">
                                      <p:cBhvr>
                                        <p:cTn id="22" dur="500" fill="hold"/>
                                        <p:tgtEl>
                                          <p:spTgt spid="19">
                                            <p:txEl>
                                              <p:pRg st="0" end="0"/>
                                            </p:txEl>
                                          </p:spTgt>
                                        </p:tgtEl>
                                        <p:attrNameLst>
                                          <p:attrName>ppt_h</p:attrName>
                                        </p:attrNameLst>
                                      </p:cBhvr>
                                      <p:tavLst>
                                        <p:tav tm="0">
                                          <p:val>
                                            <p:fltVal val="0"/>
                                          </p:val>
                                        </p:tav>
                                        <p:tav tm="100000">
                                          <p:val>
                                            <p:strVal val="#ppt_h"/>
                                          </p:val>
                                        </p:tav>
                                      </p:tavLst>
                                    </p:anim>
                                    <p:animEffect transition="in" filter="fade">
                                      <p:cBhvr>
                                        <p:cTn id="23"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6.xml><?xml version="1.0" encoding="utf-8"?>
<p:sld xmlns:a="http://schemas.openxmlformats.org/drawingml/2006/main" xmlns:r="http://schemas.openxmlformats.org/officeDocument/2006/relationships" xmlns:p="http://schemas.openxmlformats.org/presentationml/2006/main">
  <p:cSld>
    <p:bg>
      <p:bgPr>
        <a:gradFill flip="none" rotWithShape="1">
          <a:gsLst>
            <a:gs pos="69000">
              <a:schemeClr val="accent5">
                <a:lumMod val="40000"/>
                <a:lumOff val="60000"/>
              </a:schemeClr>
            </a:gs>
            <a:gs pos="83000">
              <a:schemeClr val="accent2">
                <a:lumMod val="60000"/>
                <a:lumOff val="40000"/>
              </a:schemeClr>
            </a:gs>
            <a:gs pos="94000">
              <a:schemeClr val="accent4">
                <a:lumMod val="20000"/>
                <a:lumOff val="80000"/>
              </a:schemeClr>
            </a:gs>
          </a:gsLst>
          <a:lin ang="16200000" scaled="1"/>
          <a:tileRect/>
        </a:gradFill>
        <a:effectLst/>
      </p:bgPr>
    </p:bg>
    <p:spTree>
      <p:nvGrpSpPr>
        <p:cNvPr id="1" name=""/>
        <p:cNvGrpSpPr/>
        <p:nvPr/>
      </p:nvGrpSpPr>
      <p:grpSpPr>
        <a:xfrm>
          <a:off x="0" y="0"/>
          <a:ext cx="0" cy="0"/>
          <a:chOff x="0" y="0"/>
          <a:chExt cx="0" cy="0"/>
        </a:xfrm>
      </p:grpSpPr>
      <p:sp>
        <p:nvSpPr>
          <p:cNvPr id="5" name="Slide Number Placeholder 1"/>
          <p:cNvSpPr>
            <a:spLocks noGrp="1"/>
          </p:cNvSpPr>
          <p:nvPr>
            <p:ph type="sldNum" sz="quarter" idx="12"/>
          </p:nvPr>
        </p:nvSpPr>
        <p:spPr>
          <a:xfrm>
            <a:off x="9808853" y="6628068"/>
            <a:ext cx="771089" cy="365125"/>
          </a:xfrm>
        </p:spPr>
        <p:txBody>
          <a:bodyPr anchor="t"/>
          <a:lstStyle/>
          <a:p>
            <a:fld id="{6D22F896-40B5-4ADD-8801-0D06FADFA095}" type="slidenum">
              <a:rPr lang="en-US" b="1" smtClean="0">
                <a:solidFill>
                  <a:srgbClr val="0070C0"/>
                </a:solidFill>
              </a:rPr>
              <a:t>56</a:t>
            </a:fld>
            <a:endParaRPr lang="en-US" b="1" dirty="0">
              <a:solidFill>
                <a:srgbClr val="0070C0"/>
              </a:solidFill>
            </a:endParaRPr>
          </a:p>
        </p:txBody>
      </p:sp>
      <p:sp>
        <p:nvSpPr>
          <p:cNvPr id="7" name="Title 1"/>
          <p:cNvSpPr txBox="1">
            <a:spLocks/>
          </p:cNvSpPr>
          <p:nvPr/>
        </p:nvSpPr>
        <p:spPr>
          <a:xfrm>
            <a:off x="647699" y="-50800"/>
            <a:ext cx="10705667" cy="1600200"/>
          </a:xfrm>
          <a:prstGeom prst="rect">
            <a:avLst/>
          </a:prstGeom>
        </p:spPr>
        <p:txBody>
          <a:bodyPr vert="horz" lIns="91440" tIns="45720" rIns="91440" bIns="45720" rtlCol="0" anchor="ctr">
            <a:normAutofit/>
            <a:scene3d>
              <a:camera prst="orthographicFront"/>
              <a:lightRig rig="threePt" dir="t"/>
            </a:scene3d>
            <a:sp3d extrusionH="57150">
              <a:bevelT h="25400" prst="softRound"/>
            </a:sp3d>
          </a:bodyPr>
          <a:lst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a:lstStyle>
          <a:p>
            <a:pPr algn="ctr"/>
            <a:r>
              <a:rPr lang="en-US" sz="6100" b="1" spc="300" dirty="0">
                <a:ln w="1905">
                  <a:solidFill>
                    <a:srgbClr val="002060"/>
                  </a:solidFill>
                </a:ln>
                <a:solidFill>
                  <a:srgbClr val="008080"/>
                </a:solidFill>
                <a:effectLst>
                  <a:outerShdw blurRad="50800" dist="38100" dir="2700000" algn="tl" rotWithShape="0">
                    <a:prstClr val="black">
                      <a:alpha val="40000"/>
                    </a:prstClr>
                  </a:outerShdw>
                </a:effectLst>
                <a:latin typeface="Comic Sans MS" pitchFamily="66" charset="0"/>
              </a:rPr>
              <a:t>W</a:t>
            </a:r>
            <a:r>
              <a:rPr lang="en-US" sz="3300" b="1" spc="300" dirty="0">
                <a:ln w="1905">
                  <a:solidFill>
                    <a:srgbClr val="002060"/>
                  </a:solidFill>
                </a:ln>
                <a:solidFill>
                  <a:srgbClr val="008080"/>
                </a:solidFill>
                <a:effectLst>
                  <a:outerShdw blurRad="50800" dist="38100" dir="2700000" algn="tl" rotWithShape="0">
                    <a:prstClr val="black">
                      <a:alpha val="40000"/>
                    </a:prstClr>
                  </a:outerShdw>
                </a:effectLst>
                <a:latin typeface="Comic Sans MS" pitchFamily="66" charset="0"/>
              </a:rPr>
              <a:t>hat about the word </a:t>
            </a:r>
            <a:r>
              <a:rPr lang="en-US" sz="4400" b="1" spc="300" dirty="0">
                <a:ln w="1905">
                  <a:solidFill>
                    <a:srgbClr val="002060"/>
                  </a:solidFill>
                </a:ln>
                <a:solidFill>
                  <a:srgbClr val="008080"/>
                </a:solidFill>
                <a:effectLst>
                  <a:outerShdw blurRad="50800" dist="38100" dir="2700000" algn="tl" rotWithShape="0">
                    <a:prstClr val="black">
                      <a:alpha val="40000"/>
                    </a:prstClr>
                  </a:outerShdw>
                </a:effectLst>
                <a:latin typeface="Comic Sans MS" pitchFamily="66" charset="0"/>
              </a:rPr>
              <a:t>“keep”</a:t>
            </a:r>
            <a:r>
              <a:rPr lang="en-US" sz="3200" b="1" spc="300" dirty="0">
                <a:ln w="1905">
                  <a:solidFill>
                    <a:srgbClr val="002060"/>
                  </a:solidFill>
                </a:ln>
                <a:solidFill>
                  <a:srgbClr val="008080"/>
                </a:solidFill>
                <a:effectLst>
                  <a:outerShdw blurRad="50800" dist="38100" dir="2700000" algn="tl" rotWithShape="0">
                    <a:prstClr val="black">
                      <a:alpha val="40000"/>
                    </a:prstClr>
                  </a:outerShdw>
                </a:effectLst>
                <a:latin typeface="Comic Sans MS" pitchFamily="66" charset="0"/>
              </a:rPr>
              <a:t> </a:t>
            </a:r>
            <a:r>
              <a:rPr lang="en-US" sz="3300" b="1" spc="300" dirty="0">
                <a:ln w="1905">
                  <a:solidFill>
                    <a:srgbClr val="002060"/>
                  </a:solidFill>
                </a:ln>
                <a:solidFill>
                  <a:srgbClr val="008080"/>
                </a:solidFill>
                <a:effectLst>
                  <a:outerShdw blurRad="50800" dist="38100" dir="2700000" algn="tl" rotWithShape="0">
                    <a:prstClr val="black">
                      <a:alpha val="40000"/>
                    </a:prstClr>
                  </a:outerShdw>
                </a:effectLst>
                <a:latin typeface="Comic Sans MS" pitchFamily="66" charset="0"/>
              </a:rPr>
              <a:t>in </a:t>
            </a:r>
            <a:br>
              <a:rPr lang="en-US" sz="3300" b="1" spc="300" dirty="0">
                <a:ln w="1905">
                  <a:solidFill>
                    <a:srgbClr val="002060"/>
                  </a:solidFill>
                </a:ln>
                <a:solidFill>
                  <a:srgbClr val="008080"/>
                </a:solidFill>
                <a:effectLst>
                  <a:outerShdw blurRad="50800" dist="38100" dir="2700000" algn="tl" rotWithShape="0">
                    <a:prstClr val="black">
                      <a:alpha val="40000"/>
                    </a:prstClr>
                  </a:outerShdw>
                </a:effectLst>
                <a:latin typeface="Comic Sans MS" pitchFamily="66" charset="0"/>
              </a:rPr>
            </a:br>
            <a:r>
              <a:rPr lang="en-US" sz="3300" b="1" spc="300" dirty="0">
                <a:ln w="1905">
                  <a:solidFill>
                    <a:srgbClr val="002060"/>
                  </a:solidFill>
                </a:ln>
                <a:solidFill>
                  <a:srgbClr val="008080"/>
                </a:solidFill>
                <a:effectLst>
                  <a:outerShdw blurRad="50800" dist="38100" dir="2700000" algn="tl" rotWithShape="0">
                    <a:prstClr val="black">
                      <a:alpha val="40000"/>
                    </a:prstClr>
                  </a:outerShdw>
                </a:effectLst>
                <a:latin typeface="Comic Sans MS" pitchFamily="66" charset="0"/>
              </a:rPr>
              <a:t>the [</a:t>
            </a:r>
            <a:r>
              <a:rPr lang="en-US" sz="3300" b="1" spc="300" dirty="0" err="1">
                <a:ln w="1905">
                  <a:solidFill>
                    <a:srgbClr val="002060"/>
                  </a:solidFill>
                </a:ln>
                <a:solidFill>
                  <a:srgbClr val="008080"/>
                </a:solidFill>
                <a:effectLst>
                  <a:outerShdw blurRad="50800" dist="38100" dir="2700000" algn="tl" rotWithShape="0">
                    <a:prstClr val="black">
                      <a:alpha val="40000"/>
                    </a:prstClr>
                  </a:outerShdw>
                </a:effectLst>
                <a:latin typeface="Comic Sans MS" pitchFamily="66" charset="0"/>
              </a:rPr>
              <a:t>nt</a:t>
            </a:r>
            <a:r>
              <a:rPr lang="en-US" sz="3300" b="1" spc="300" dirty="0">
                <a:ln w="1905">
                  <a:solidFill>
                    <a:srgbClr val="002060"/>
                  </a:solidFill>
                </a:ln>
                <a:solidFill>
                  <a:srgbClr val="008080"/>
                </a:solidFill>
                <a:effectLst>
                  <a:outerShdw blurRad="50800" dist="38100" dir="2700000" algn="tl" rotWithShape="0">
                    <a:prstClr val="black">
                      <a:alpha val="40000"/>
                    </a:prstClr>
                  </a:outerShdw>
                </a:effectLst>
                <a:latin typeface="Comic Sans MS" pitchFamily="66" charset="0"/>
              </a:rPr>
              <a:t>] </a:t>
            </a:r>
            <a:r>
              <a:rPr lang="en-US" sz="4800" b="1" spc="300" dirty="0">
                <a:ln w="1905">
                  <a:solidFill>
                    <a:srgbClr val="002060"/>
                  </a:solidFill>
                </a:ln>
                <a:solidFill>
                  <a:srgbClr val="008080"/>
                </a:solidFill>
                <a:effectLst>
                  <a:outerShdw blurRad="50800" dist="38100" dir="2700000" algn="tl" rotWithShape="0">
                    <a:prstClr val="black">
                      <a:alpha val="40000"/>
                    </a:prstClr>
                  </a:outerShdw>
                </a:effectLst>
                <a:latin typeface="Comic Sans MS" pitchFamily="66" charset="0"/>
              </a:rPr>
              <a:t>r</a:t>
            </a:r>
            <a:r>
              <a:rPr lang="en-US" sz="3300" b="1" spc="300" dirty="0">
                <a:ln w="1905">
                  <a:solidFill>
                    <a:srgbClr val="002060"/>
                  </a:solidFill>
                </a:ln>
                <a:solidFill>
                  <a:srgbClr val="008080"/>
                </a:solidFill>
                <a:effectLst>
                  <a:outerShdw blurRad="50800" dist="38100" dir="2700000" algn="tl" rotWithShape="0">
                    <a:prstClr val="black">
                      <a:alpha val="40000"/>
                    </a:prstClr>
                  </a:outerShdw>
                </a:effectLst>
                <a:latin typeface="Comic Sans MS" pitchFamily="66" charset="0"/>
              </a:rPr>
              <a:t>estored </a:t>
            </a:r>
            <a:r>
              <a:rPr lang="en-US" sz="4800" b="1" spc="300" dirty="0">
                <a:ln w="1905">
                  <a:solidFill>
                    <a:srgbClr val="002060"/>
                  </a:solidFill>
                </a:ln>
                <a:solidFill>
                  <a:srgbClr val="008080"/>
                </a:solidFill>
                <a:effectLst>
                  <a:outerShdw blurRad="50800" dist="38100" dir="2700000" algn="tl" rotWithShape="0">
                    <a:prstClr val="black">
                      <a:alpha val="40000"/>
                    </a:prstClr>
                  </a:outerShdw>
                </a:effectLst>
                <a:latin typeface="Comic Sans MS" pitchFamily="66" charset="0"/>
              </a:rPr>
              <a:t>c</a:t>
            </a:r>
            <a:r>
              <a:rPr lang="en-US" sz="3300" b="1" spc="300" dirty="0">
                <a:ln w="1905">
                  <a:solidFill>
                    <a:srgbClr val="002060"/>
                  </a:solidFill>
                </a:ln>
                <a:solidFill>
                  <a:srgbClr val="008080"/>
                </a:solidFill>
                <a:effectLst>
                  <a:outerShdw blurRad="50800" dist="38100" dir="2700000" algn="tl" rotWithShape="0">
                    <a:prstClr val="black">
                      <a:alpha val="40000"/>
                    </a:prstClr>
                  </a:outerShdw>
                </a:effectLst>
                <a:latin typeface="Comic Sans MS" pitchFamily="66" charset="0"/>
              </a:rPr>
              <a:t>ovenant?</a:t>
            </a:r>
            <a:endParaRPr lang="en-US" sz="4400" spc="300" dirty="0">
              <a:solidFill>
                <a:srgbClr val="0070C0"/>
              </a:solidFill>
              <a:effectLst>
                <a:outerShdw blurRad="50800" dist="38100" dir="2700000" algn="tl" rotWithShape="0">
                  <a:prstClr val="black">
                    <a:alpha val="40000"/>
                  </a:prstClr>
                </a:outerShdw>
              </a:effectLst>
            </a:endParaRPr>
          </a:p>
        </p:txBody>
      </p:sp>
      <p:sp>
        <p:nvSpPr>
          <p:cNvPr id="28" name="TextBox 27"/>
          <p:cNvSpPr txBox="1"/>
          <p:nvPr/>
        </p:nvSpPr>
        <p:spPr>
          <a:xfrm>
            <a:off x="6393584" y="1657157"/>
            <a:ext cx="5194300" cy="2923877"/>
          </a:xfrm>
          <a:prstGeom prst="rect">
            <a:avLst/>
          </a:prstGeom>
          <a:solidFill>
            <a:srgbClr val="002060"/>
          </a:solidFill>
          <a:scene3d>
            <a:camera prst="orthographicFront"/>
            <a:lightRig rig="threePt" dir="t"/>
          </a:scene3d>
          <a:sp3d>
            <a:bevelT w="152400" h="50800" prst="softRound"/>
          </a:sp3d>
        </p:spPr>
        <p:txBody>
          <a:bodyPr wrap="square" rtlCol="0">
            <a:spAutoFit/>
            <a:sp3d extrusionH="57150">
              <a:bevelT w="38100" h="38100" prst="angle"/>
            </a:sp3d>
          </a:bodyPr>
          <a:lstStyle/>
          <a:p>
            <a:r>
              <a:rPr lang="en-US" sz="3200" dirty="0"/>
              <a:t>“</a:t>
            </a:r>
            <a:r>
              <a:rPr lang="en-US" sz="3200" b="1" u="sng" dirty="0"/>
              <a:t>keep</a:t>
            </a:r>
            <a:r>
              <a:rPr lang="en-US" sz="3200" dirty="0"/>
              <a:t>”</a:t>
            </a:r>
            <a:r>
              <a:rPr lang="en-US" sz="2400" dirty="0"/>
              <a:t>  G5083  </a:t>
            </a:r>
            <a:r>
              <a:rPr lang="en-US" sz="2400" dirty="0" err="1"/>
              <a:t>tereo</a:t>
            </a:r>
            <a:r>
              <a:rPr lang="en-US" sz="2400" dirty="0"/>
              <a:t>; from </a:t>
            </a:r>
            <a:r>
              <a:rPr lang="en-US" sz="2400" dirty="0" err="1"/>
              <a:t>teros</a:t>
            </a:r>
            <a:r>
              <a:rPr lang="en-US" sz="2400" dirty="0"/>
              <a:t> </a:t>
            </a:r>
            <a:br>
              <a:rPr lang="en-US" sz="2400" dirty="0"/>
            </a:br>
            <a:r>
              <a:rPr lang="en-US" sz="2400" dirty="0"/>
              <a:t>(</a:t>
            </a:r>
            <a:r>
              <a:rPr lang="en-US" sz="2400" b="1" u="sng" dirty="0">
                <a:solidFill>
                  <a:srgbClr val="FFFF00"/>
                </a:solidFill>
              </a:rPr>
              <a:t>a watch</a:t>
            </a:r>
            <a:r>
              <a:rPr lang="en-US" sz="2400" dirty="0">
                <a:solidFill>
                  <a:srgbClr val="FFFF00"/>
                </a:solidFill>
              </a:rPr>
              <a:t>; </a:t>
            </a:r>
            <a:r>
              <a:rPr lang="en-US" sz="2400" dirty="0"/>
              <a:t>perhaps akin to G2334);</a:t>
            </a:r>
            <a:br>
              <a:rPr lang="en-US" sz="2400" dirty="0"/>
            </a:br>
            <a:r>
              <a:rPr lang="en-US" sz="2400" dirty="0"/>
              <a:t> </a:t>
            </a:r>
            <a:r>
              <a:rPr lang="en-US" sz="2400" b="1" u="sng" dirty="0">
                <a:solidFill>
                  <a:srgbClr val="FFFF00"/>
                </a:solidFill>
              </a:rPr>
              <a:t>to guard</a:t>
            </a:r>
            <a:r>
              <a:rPr lang="en-US" sz="2400" dirty="0">
                <a:solidFill>
                  <a:srgbClr val="FFFF00"/>
                </a:solidFill>
              </a:rPr>
              <a:t> </a:t>
            </a:r>
            <a:r>
              <a:rPr lang="en-US" sz="2400" dirty="0"/>
              <a:t>(</a:t>
            </a:r>
            <a:r>
              <a:rPr lang="en-US" sz="2400" b="1" u="sng" dirty="0">
                <a:solidFill>
                  <a:srgbClr val="FFFF00"/>
                </a:solidFill>
              </a:rPr>
              <a:t>from</a:t>
            </a:r>
            <a:r>
              <a:rPr lang="en-US" sz="2400" dirty="0">
                <a:solidFill>
                  <a:srgbClr val="FFFF00"/>
                </a:solidFill>
              </a:rPr>
              <a:t> </a:t>
            </a:r>
            <a:r>
              <a:rPr lang="en-US" sz="2400" b="1" u="sng" dirty="0">
                <a:solidFill>
                  <a:srgbClr val="FFFF00"/>
                </a:solidFill>
              </a:rPr>
              <a:t>loss</a:t>
            </a:r>
            <a:r>
              <a:rPr lang="en-US" sz="2400" dirty="0">
                <a:solidFill>
                  <a:srgbClr val="FFFF00"/>
                </a:solidFill>
              </a:rPr>
              <a:t> </a:t>
            </a:r>
            <a:r>
              <a:rPr lang="en-US" sz="2400" dirty="0"/>
              <a:t>or injury, </a:t>
            </a:r>
            <a:br>
              <a:rPr lang="en-US" sz="2400" dirty="0"/>
            </a:br>
            <a:r>
              <a:rPr lang="en-US" sz="2400" b="1" dirty="0">
                <a:solidFill>
                  <a:srgbClr val="FFFF00"/>
                </a:solidFill>
              </a:rPr>
              <a:t>properly, by keeping the eye upon.</a:t>
            </a:r>
            <a:r>
              <a:rPr lang="en-US" sz="2400" dirty="0"/>
              <a:t>)</a:t>
            </a:r>
            <a:endParaRPr lang="en-US" sz="2400" b="1" dirty="0">
              <a:solidFill>
                <a:srgbClr val="FFFF00"/>
              </a:solidFill>
            </a:endParaRPr>
          </a:p>
          <a:p>
            <a:endParaRPr lang="en-US" sz="2400" dirty="0"/>
          </a:p>
          <a:p>
            <a:r>
              <a:rPr lang="en-US" sz="3200" b="1" u="sng" dirty="0">
                <a:solidFill>
                  <a:srgbClr val="FFFF00"/>
                </a:solidFill>
              </a:rPr>
              <a:t>Guard</a:t>
            </a:r>
            <a:r>
              <a:rPr lang="en-US" sz="3200" dirty="0">
                <a:solidFill>
                  <a:srgbClr val="FFFF00"/>
                </a:solidFill>
              </a:rPr>
              <a:t>:  </a:t>
            </a:r>
            <a:r>
              <a:rPr lang="en-US" sz="2400" dirty="0">
                <a:solidFill>
                  <a:srgbClr val="FFFF00"/>
                </a:solidFill>
              </a:rPr>
              <a:t>to keep, preserve, defend.    </a:t>
            </a:r>
            <a:br>
              <a:rPr lang="en-US" sz="2400" dirty="0">
                <a:solidFill>
                  <a:srgbClr val="FFFF00"/>
                </a:solidFill>
              </a:rPr>
            </a:br>
            <a:r>
              <a:rPr lang="en-US" sz="2400" dirty="0">
                <a:solidFill>
                  <a:srgbClr val="FFFF00"/>
                </a:solidFill>
              </a:rPr>
              <a:t>                                </a:t>
            </a:r>
            <a:r>
              <a:rPr lang="en-US" sz="2000" i="1" dirty="0"/>
              <a:t>Webster’s 1828</a:t>
            </a:r>
            <a:endParaRPr lang="en-US" sz="2400" dirty="0"/>
          </a:p>
        </p:txBody>
      </p:sp>
      <p:pic>
        <p:nvPicPr>
          <p:cNvPr id="14" name="Picture 11" descr="C:\Users\Rae\Desktop\keep my commands girl inside bible.jpg"/>
          <p:cNvPicPr>
            <a:picLocks noChangeAspect="1" noChangeArrowheads="1"/>
          </p:cNvPicPr>
          <p:nvPr/>
        </p:nvPicPr>
        <p:blipFill>
          <a:blip r:embed="rId2" cstate="email">
            <a:extLst>
              <a:ext uri="{BEBA8EAE-BF5A-486C-A8C5-ECC9F3942E4B}">
                <a14:imgProps xmlns:a14="http://schemas.microsoft.com/office/drawing/2010/main">
                  <a14:imgLayer r:embed="rId3">
                    <a14:imgEffect>
                      <a14:colorTemperature colorTemp="5300"/>
                    </a14:imgEffect>
                  </a14:imgLayer>
                </a14:imgProps>
              </a:ext>
              <a:ext uri="{28A0092B-C50C-407E-A947-70E740481C1C}">
                <a14:useLocalDpi xmlns:a14="http://schemas.microsoft.com/office/drawing/2010/main"/>
              </a:ext>
            </a:extLst>
          </a:blip>
          <a:srcRect/>
          <a:stretch>
            <a:fillRect/>
          </a:stretch>
        </p:blipFill>
        <p:spPr bwMode="auto">
          <a:xfrm>
            <a:off x="1519223" y="1549401"/>
            <a:ext cx="4074827" cy="5308599"/>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pic>
        <p:nvPicPr>
          <p:cNvPr id="1032" name="Picture 8" descr="C:\Users\Rae\Desktop\guard man clear.pn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39700" y="850900"/>
            <a:ext cx="2132734" cy="6192867"/>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2578100" y="4189954"/>
            <a:ext cx="1930400" cy="528280"/>
          </a:xfrm>
          <a:prstGeom prst="roundRect">
            <a:avLst>
              <a:gd name="adj" fmla="val 1749"/>
            </a:avLst>
          </a:prstGeom>
          <a:solidFill>
            <a:schemeClr val="accent5">
              <a:lumMod val="50000"/>
            </a:schemeClr>
          </a:solidFill>
          <a:scene3d>
            <a:camera prst="orthographicFront"/>
            <a:lightRig rig="threePt" dir="t"/>
          </a:scene3d>
          <a:sp3d>
            <a:bevelT w="152400" h="50800" prst="softRound"/>
          </a:sp3d>
        </p:spPr>
        <p:txBody>
          <a:bodyPr wrap="square" rtlCol="0">
            <a:spAutoFit/>
          </a:bodyPr>
          <a:lstStyle/>
          <a:p>
            <a:pPr algn="ctr"/>
            <a:r>
              <a:rPr lang="en-US" sz="2800" b="1" dirty="0"/>
              <a:t>John 14:15</a:t>
            </a:r>
          </a:p>
        </p:txBody>
      </p:sp>
      <p:pic>
        <p:nvPicPr>
          <p:cNvPr id="3075" name="Picture 3" descr="C:\Users\Rae\Desktop\fence natural.jp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4724" l="0" r="96805"/>
                    </a14:imgEffect>
                  </a14:imgLayer>
                </a14:imgProps>
              </a:ext>
              <a:ext uri="{28A0092B-C50C-407E-A947-70E740481C1C}">
                <a14:useLocalDpi xmlns:a14="http://schemas.microsoft.com/office/drawing/2010/main"/>
              </a:ext>
            </a:extLst>
          </a:blip>
          <a:srcRect/>
          <a:stretch>
            <a:fillRect/>
          </a:stretch>
        </p:blipFill>
        <p:spPr bwMode="auto">
          <a:xfrm>
            <a:off x="5080000" y="4089190"/>
            <a:ext cx="7706014" cy="3971925"/>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748078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8">
                                            <p:txEl>
                                              <p:pRg st="0" end="0"/>
                                            </p:txEl>
                                          </p:spTgt>
                                        </p:tgtEl>
                                        <p:attrNameLst>
                                          <p:attrName>style.visibility</p:attrName>
                                        </p:attrNameLst>
                                      </p:cBhvr>
                                      <p:to>
                                        <p:strVal val="visible"/>
                                      </p:to>
                                    </p:set>
                                    <p:animEffect transition="in" filter="barn(inVertical)">
                                      <p:cBhvr>
                                        <p:cTn id="7" dur="500"/>
                                        <p:tgtEl>
                                          <p:spTgt spid="28">
                                            <p:txEl>
                                              <p:pRg st="0" end="0"/>
                                            </p:txEl>
                                          </p:spTgt>
                                        </p:tgtEl>
                                      </p:cBhvr>
                                    </p:animEffect>
                                  </p:childTnLst>
                                </p:cTn>
                              </p:par>
                            </p:childTnLst>
                          </p:cTn>
                        </p:par>
                        <p:par>
                          <p:cTn id="8" fill="hold">
                            <p:stCondLst>
                              <p:cond delay="500"/>
                            </p:stCondLst>
                            <p:childTnLst>
                              <p:par>
                                <p:cTn id="9" presetID="16" presetClass="entr" presetSubtype="21" fill="hold" nodeType="afterEffect">
                                  <p:stCondLst>
                                    <p:cond delay="2000"/>
                                  </p:stCondLst>
                                  <p:childTnLst>
                                    <p:set>
                                      <p:cBhvr>
                                        <p:cTn id="10" dur="1" fill="hold">
                                          <p:stCondLst>
                                            <p:cond delay="0"/>
                                          </p:stCondLst>
                                        </p:cTn>
                                        <p:tgtEl>
                                          <p:spTgt spid="28">
                                            <p:txEl>
                                              <p:pRg st="2" end="2"/>
                                            </p:txEl>
                                          </p:spTgt>
                                        </p:tgtEl>
                                        <p:attrNameLst>
                                          <p:attrName>style.visibility</p:attrName>
                                        </p:attrNameLst>
                                      </p:cBhvr>
                                      <p:to>
                                        <p:strVal val="visible"/>
                                      </p:to>
                                    </p:set>
                                    <p:animEffect transition="in" filter="barn(inVertical)">
                                      <p:cBhvr>
                                        <p:cTn id="11" dur="500"/>
                                        <p:tgtEl>
                                          <p:spTgt spid="2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gradFill flip="none" rotWithShape="1">
          <a:gsLst>
            <a:gs pos="69000">
              <a:schemeClr val="accent5">
                <a:lumMod val="40000"/>
                <a:lumOff val="60000"/>
              </a:schemeClr>
            </a:gs>
            <a:gs pos="83000">
              <a:schemeClr val="accent2">
                <a:lumMod val="60000"/>
                <a:lumOff val="40000"/>
              </a:schemeClr>
            </a:gs>
            <a:gs pos="94000">
              <a:schemeClr val="accent4">
                <a:lumMod val="20000"/>
                <a:lumOff val="80000"/>
              </a:schemeClr>
            </a:gs>
          </a:gsLst>
          <a:lin ang="16200000" scaled="1"/>
          <a:tileRect/>
        </a:gradFill>
        <a:effectLst/>
      </p:bgPr>
    </p:bg>
    <p:spTree>
      <p:nvGrpSpPr>
        <p:cNvPr id="1" name=""/>
        <p:cNvGrpSpPr/>
        <p:nvPr/>
      </p:nvGrpSpPr>
      <p:grpSpPr>
        <a:xfrm>
          <a:off x="0" y="0"/>
          <a:ext cx="0" cy="0"/>
          <a:chOff x="0" y="0"/>
          <a:chExt cx="0" cy="0"/>
        </a:xfrm>
      </p:grpSpPr>
      <p:pic>
        <p:nvPicPr>
          <p:cNvPr id="3080" name="Picture 8" descr="C:\Users\Rae\Desktop\bible on lap.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642979" y="3129185"/>
            <a:ext cx="4580055" cy="2573409"/>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sp>
        <p:nvSpPr>
          <p:cNvPr id="5" name="Slide Number Placeholder 1"/>
          <p:cNvSpPr>
            <a:spLocks noGrp="1"/>
          </p:cNvSpPr>
          <p:nvPr>
            <p:ph type="sldNum" sz="quarter" idx="12"/>
          </p:nvPr>
        </p:nvSpPr>
        <p:spPr>
          <a:xfrm>
            <a:off x="9808853" y="6628068"/>
            <a:ext cx="771089" cy="365125"/>
          </a:xfrm>
        </p:spPr>
        <p:txBody>
          <a:bodyPr anchor="t"/>
          <a:lstStyle/>
          <a:p>
            <a:fld id="{6D22F896-40B5-4ADD-8801-0D06FADFA095}" type="slidenum">
              <a:rPr lang="en-US" b="1" smtClean="0">
                <a:solidFill>
                  <a:srgbClr val="0070C0"/>
                </a:solidFill>
              </a:rPr>
              <a:t>57</a:t>
            </a:fld>
            <a:endParaRPr lang="en-US" b="1" dirty="0">
              <a:solidFill>
                <a:srgbClr val="0070C0"/>
              </a:solidFill>
            </a:endParaRPr>
          </a:p>
        </p:txBody>
      </p:sp>
      <p:sp>
        <p:nvSpPr>
          <p:cNvPr id="7" name="Title 1"/>
          <p:cNvSpPr txBox="1">
            <a:spLocks/>
          </p:cNvSpPr>
          <p:nvPr/>
        </p:nvSpPr>
        <p:spPr>
          <a:xfrm>
            <a:off x="1163623" y="-266700"/>
            <a:ext cx="10672777" cy="2246654"/>
          </a:xfrm>
          <a:prstGeom prst="rect">
            <a:avLst/>
          </a:prstGeom>
        </p:spPr>
        <p:txBody>
          <a:bodyPr vert="horz" lIns="91440" tIns="45720" rIns="91440" bIns="45720" rtlCol="0" anchor="ctr">
            <a:normAutofit/>
            <a:scene3d>
              <a:camera prst="orthographicFront"/>
              <a:lightRig rig="threePt" dir="t"/>
            </a:scene3d>
            <a:sp3d extrusionH="57150">
              <a:bevelT h="25400" prst="softRound"/>
            </a:sp3d>
          </a:bodyPr>
          <a:lst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a:lstStyle>
          <a:p>
            <a:pPr algn="ctr"/>
            <a:r>
              <a:rPr lang="en-US" sz="6100" b="1" spc="300" dirty="0">
                <a:ln w="1905">
                  <a:solidFill>
                    <a:srgbClr val="002060"/>
                  </a:solidFill>
                </a:ln>
                <a:solidFill>
                  <a:srgbClr val="008080"/>
                </a:solidFill>
                <a:effectLst>
                  <a:outerShdw blurRad="50800" dist="38100" dir="2700000" algn="tl" rotWithShape="0">
                    <a:prstClr val="black">
                      <a:alpha val="40000"/>
                    </a:prstClr>
                  </a:outerShdw>
                </a:effectLst>
                <a:latin typeface="Comic Sans MS" pitchFamily="66" charset="0"/>
              </a:rPr>
              <a:t>W</a:t>
            </a:r>
            <a:r>
              <a:rPr lang="en-US" sz="3300" b="1" spc="300" dirty="0">
                <a:ln w="1905">
                  <a:solidFill>
                    <a:srgbClr val="002060"/>
                  </a:solidFill>
                </a:ln>
                <a:solidFill>
                  <a:srgbClr val="008080"/>
                </a:solidFill>
                <a:effectLst>
                  <a:outerShdw blurRad="50800" dist="38100" dir="2700000" algn="tl" rotWithShape="0">
                    <a:prstClr val="black">
                      <a:alpha val="40000"/>
                    </a:prstClr>
                  </a:outerShdw>
                </a:effectLst>
                <a:latin typeface="Comic Sans MS" pitchFamily="66" charset="0"/>
              </a:rPr>
              <a:t>hen it comes to </a:t>
            </a:r>
            <a:r>
              <a:rPr lang="en-US" sz="5200" b="1" spc="300" dirty="0">
                <a:ln w="1905">
                  <a:solidFill>
                    <a:srgbClr val="002060"/>
                  </a:solidFill>
                </a:ln>
                <a:solidFill>
                  <a:srgbClr val="00B0F0"/>
                </a:solidFill>
                <a:effectLst>
                  <a:outerShdw blurRad="50800" dist="38100" dir="2700000" algn="tl" rotWithShape="0">
                    <a:prstClr val="black">
                      <a:alpha val="40000"/>
                    </a:prstClr>
                  </a:outerShdw>
                </a:effectLst>
                <a:latin typeface="Comic Sans MS" pitchFamily="66" charset="0"/>
              </a:rPr>
              <a:t>y</a:t>
            </a:r>
            <a:r>
              <a:rPr lang="en-US" sz="3300" b="1" spc="300" dirty="0">
                <a:ln w="1905">
                  <a:solidFill>
                    <a:srgbClr val="002060"/>
                  </a:solidFill>
                </a:ln>
                <a:solidFill>
                  <a:srgbClr val="00B0F0"/>
                </a:solidFill>
                <a:effectLst>
                  <a:outerShdw blurRad="50800" dist="38100" dir="2700000" algn="tl" rotWithShape="0">
                    <a:prstClr val="black">
                      <a:alpha val="40000"/>
                    </a:prstClr>
                  </a:outerShdw>
                </a:effectLst>
                <a:latin typeface="Comic Sans MS" pitchFamily="66" charset="0"/>
              </a:rPr>
              <a:t>ahuah’s</a:t>
            </a:r>
            <a:r>
              <a:rPr lang="en-US" sz="3300" b="1" spc="300" dirty="0">
                <a:ln w="1905">
                  <a:solidFill>
                    <a:srgbClr val="002060"/>
                  </a:solidFill>
                </a:ln>
                <a:solidFill>
                  <a:srgbClr val="008080"/>
                </a:solidFill>
                <a:effectLst>
                  <a:outerShdw blurRad="50800" dist="38100" dir="2700000" algn="tl" rotWithShape="0">
                    <a:prstClr val="black">
                      <a:alpha val="40000"/>
                    </a:prstClr>
                  </a:outerShdw>
                </a:effectLst>
                <a:latin typeface="Comic Sans MS" pitchFamily="66" charset="0"/>
              </a:rPr>
              <a:t> instructions we are admonished TO understand them and</a:t>
            </a:r>
            <a:endParaRPr lang="en-US" sz="4400" spc="300" dirty="0">
              <a:solidFill>
                <a:srgbClr val="0070C0"/>
              </a:solidFill>
              <a:effectLst>
                <a:outerShdw blurRad="50800" dist="38100" dir="2700000" algn="tl" rotWithShape="0">
                  <a:prstClr val="black">
                    <a:alpha val="40000"/>
                  </a:prstClr>
                </a:outerShdw>
              </a:effectLst>
            </a:endParaRPr>
          </a:p>
        </p:txBody>
      </p:sp>
      <p:pic>
        <p:nvPicPr>
          <p:cNvPr id="3075" name="Picture 3" descr="C:\Users\Rae\Desktop\fence natural.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4724" l="0" r="96805"/>
                    </a14:imgEffect>
                  </a14:imgLayer>
                </a14:imgProps>
              </a:ext>
              <a:ext uri="{28A0092B-C50C-407E-A947-70E740481C1C}">
                <a14:useLocalDpi xmlns:a14="http://schemas.microsoft.com/office/drawing/2010/main"/>
              </a:ext>
            </a:extLst>
          </a:blip>
          <a:srcRect/>
          <a:stretch>
            <a:fillRect/>
          </a:stretch>
        </p:blipFill>
        <p:spPr bwMode="auto">
          <a:xfrm>
            <a:off x="5080000" y="4089189"/>
            <a:ext cx="7706014" cy="3971925"/>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1519223" y="1828801"/>
            <a:ext cx="4074827" cy="5308599"/>
            <a:chOff x="1519223" y="1549401"/>
            <a:chExt cx="4074827" cy="5308599"/>
          </a:xfrm>
        </p:grpSpPr>
        <p:pic>
          <p:nvPicPr>
            <p:cNvPr id="14" name="Picture 11" descr="C:\Users\Rae\Desktop\keep my commands girl inside bible.jpg"/>
            <p:cNvPicPr>
              <a:picLocks noChangeAspect="1" noChangeArrowheads="1"/>
            </p:cNvPicPr>
            <p:nvPr/>
          </p:nvPicPr>
          <p:blipFill>
            <a:blip r:embed="rId5" cstate="email">
              <a:extLst>
                <a:ext uri="{BEBA8EAE-BF5A-486C-A8C5-ECC9F3942E4B}">
                  <a14:imgProps xmlns:a14="http://schemas.microsoft.com/office/drawing/2010/main">
                    <a14:imgLayer r:embed="rId6">
                      <a14:imgEffect>
                        <a14:colorTemperature colorTemp="5300"/>
                      </a14:imgEffect>
                    </a14:imgLayer>
                  </a14:imgProps>
                </a:ext>
                <a:ext uri="{28A0092B-C50C-407E-A947-70E740481C1C}">
                  <a14:useLocalDpi xmlns:a14="http://schemas.microsoft.com/office/drawing/2010/main"/>
                </a:ext>
              </a:extLst>
            </a:blip>
            <a:srcRect/>
            <a:stretch>
              <a:fillRect/>
            </a:stretch>
          </p:blipFill>
          <p:spPr bwMode="auto">
            <a:xfrm>
              <a:off x="1519223" y="1549401"/>
              <a:ext cx="4074827" cy="5308599"/>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2578100" y="4189954"/>
              <a:ext cx="1930400" cy="528280"/>
            </a:xfrm>
            <a:prstGeom prst="roundRect">
              <a:avLst>
                <a:gd name="adj" fmla="val 1749"/>
              </a:avLst>
            </a:prstGeom>
            <a:solidFill>
              <a:schemeClr val="accent5">
                <a:lumMod val="50000"/>
              </a:schemeClr>
            </a:solidFill>
            <a:scene3d>
              <a:camera prst="orthographicFront"/>
              <a:lightRig rig="threePt" dir="t"/>
            </a:scene3d>
            <a:sp3d>
              <a:bevelT w="152400" h="50800" prst="softRound"/>
            </a:sp3d>
          </p:spPr>
          <p:txBody>
            <a:bodyPr wrap="square" rtlCol="0">
              <a:spAutoFit/>
            </a:bodyPr>
            <a:lstStyle/>
            <a:p>
              <a:pPr algn="ctr"/>
              <a:r>
                <a:rPr lang="en-US" sz="2800" b="1" dirty="0"/>
                <a:t>John 14:15</a:t>
              </a:r>
            </a:p>
          </p:txBody>
        </p:sp>
        <p:sp>
          <p:nvSpPr>
            <p:cNvPr id="16" name="TextBox 15"/>
            <p:cNvSpPr txBox="1"/>
            <p:nvPr/>
          </p:nvSpPr>
          <p:spPr>
            <a:xfrm>
              <a:off x="2324100" y="2195854"/>
              <a:ext cx="2476500" cy="590431"/>
            </a:xfrm>
            <a:prstGeom prst="roundRect">
              <a:avLst>
                <a:gd name="adj" fmla="val 1749"/>
              </a:avLst>
            </a:prstGeom>
            <a:solidFill>
              <a:schemeClr val="accent5">
                <a:lumMod val="50000"/>
              </a:schemeClr>
            </a:solidFill>
            <a:scene3d>
              <a:camera prst="orthographicFront"/>
              <a:lightRig rig="threePt" dir="t"/>
            </a:scene3d>
            <a:sp3d>
              <a:bevelT w="152400" h="50800" prst="softRound"/>
            </a:sp3d>
          </p:spPr>
          <p:txBody>
            <a:bodyPr wrap="square" rtlCol="0">
              <a:spAutoFit/>
            </a:bodyPr>
            <a:lstStyle/>
            <a:p>
              <a:pPr algn="ctr"/>
              <a:r>
                <a:rPr lang="en-US" sz="3200" b="1" spc="600" dirty="0"/>
                <a:t>GUARD</a:t>
              </a:r>
            </a:p>
          </p:txBody>
        </p:sp>
      </p:grpSp>
      <p:pic>
        <p:nvPicPr>
          <p:cNvPr id="1032" name="Picture 8" descr="C:\Users\Rae\Desktop\guard man clear.png"/>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139700" y="850900"/>
            <a:ext cx="2132734" cy="6192867"/>
          </a:xfrm>
          <a:prstGeom prst="rect">
            <a:avLst/>
          </a:prstGeom>
          <a:noFill/>
          <a:extLst>
            <a:ext uri="{909E8E84-426E-40DD-AFC4-6F175D3DCCD1}">
              <a14:hiddenFill xmlns:a14="http://schemas.microsoft.com/office/drawing/2010/main">
                <a:solidFill>
                  <a:srgbClr val="FFFFFF"/>
                </a:solidFill>
              </a14:hiddenFill>
            </a:ext>
          </a:extLst>
        </p:spPr>
      </p:pic>
      <p:sp>
        <p:nvSpPr>
          <p:cNvPr id="17" name="Title 1"/>
          <p:cNvSpPr txBox="1">
            <a:spLocks/>
          </p:cNvSpPr>
          <p:nvPr/>
        </p:nvSpPr>
        <p:spPr>
          <a:xfrm>
            <a:off x="6154733" y="1625602"/>
            <a:ext cx="5326067" cy="1488392"/>
          </a:xfrm>
          <a:prstGeom prst="rect">
            <a:avLst/>
          </a:prstGeom>
        </p:spPr>
        <p:txBody>
          <a:bodyPr vert="horz" lIns="91440" tIns="45720" rIns="91440" bIns="45720" rtlCol="0" anchor="ctr">
            <a:normAutofit/>
            <a:scene3d>
              <a:camera prst="orthographicFront"/>
              <a:lightRig rig="threePt" dir="t"/>
            </a:scene3d>
            <a:sp3d extrusionH="57150">
              <a:bevelT h="25400" prst="softRound"/>
            </a:sp3d>
          </a:bodyPr>
          <a:lst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a:lstStyle>
          <a:p>
            <a:pPr algn="ctr"/>
            <a:r>
              <a:rPr lang="en-US" sz="4400" b="1" spc="300" dirty="0">
                <a:ln w="1905">
                  <a:solidFill>
                    <a:srgbClr val="002060"/>
                  </a:solidFill>
                </a:ln>
                <a:solidFill>
                  <a:srgbClr val="008080"/>
                </a:solidFill>
                <a:effectLst>
                  <a:outerShdw blurRad="50800" dist="38100" dir="2700000" algn="tl" rotWithShape="0">
                    <a:prstClr val="black">
                      <a:alpha val="40000"/>
                    </a:prstClr>
                  </a:outerShdw>
                </a:effectLst>
                <a:latin typeface="Comic Sans MS" pitchFamily="66" charset="0"/>
              </a:rPr>
              <a:t>“obey them”</a:t>
            </a:r>
            <a:r>
              <a:rPr lang="en-US" sz="3200" b="1" spc="300" dirty="0">
                <a:ln w="1905">
                  <a:solidFill>
                    <a:srgbClr val="002060"/>
                  </a:solidFill>
                </a:ln>
                <a:solidFill>
                  <a:srgbClr val="008080"/>
                </a:solidFill>
                <a:effectLst>
                  <a:outerShdw blurRad="50800" dist="38100" dir="2700000" algn="tl" rotWithShape="0">
                    <a:prstClr val="black">
                      <a:alpha val="40000"/>
                    </a:prstClr>
                  </a:outerShdw>
                </a:effectLst>
                <a:latin typeface="Comic Sans MS" pitchFamily="66" charset="0"/>
              </a:rPr>
              <a:t> </a:t>
            </a:r>
            <a:r>
              <a:rPr lang="en-US" sz="3300" b="1" spc="300" dirty="0">
                <a:ln w="1905">
                  <a:solidFill>
                    <a:srgbClr val="002060"/>
                  </a:solidFill>
                </a:ln>
                <a:solidFill>
                  <a:srgbClr val="008080"/>
                </a:solidFill>
                <a:effectLst>
                  <a:outerShdw blurRad="50800" dist="38100" dir="2700000" algn="tl" rotWithShape="0">
                    <a:prstClr val="black">
                      <a:alpha val="40000"/>
                    </a:prstClr>
                  </a:outerShdw>
                </a:effectLst>
                <a:latin typeface="Comic Sans MS" pitchFamily="66" charset="0"/>
              </a:rPr>
              <a:t>continually!</a:t>
            </a:r>
            <a:endParaRPr lang="en-US" sz="4400" spc="300" dirty="0">
              <a:solidFill>
                <a:srgbClr val="0070C0"/>
              </a:solidFill>
              <a:effectLst>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181534933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gradFill flip="none" rotWithShape="1">
          <a:gsLst>
            <a:gs pos="69000">
              <a:schemeClr val="accent5">
                <a:lumMod val="40000"/>
                <a:lumOff val="60000"/>
              </a:schemeClr>
            </a:gs>
            <a:gs pos="83000">
              <a:schemeClr val="accent2">
                <a:lumMod val="60000"/>
                <a:lumOff val="40000"/>
              </a:schemeClr>
            </a:gs>
            <a:gs pos="94000">
              <a:schemeClr val="accent4">
                <a:lumMod val="20000"/>
                <a:lumOff val="80000"/>
              </a:schemeClr>
            </a:gs>
          </a:gsLst>
          <a:lin ang="16200000" scaled="1"/>
          <a:tileRect/>
        </a:gradFill>
        <a:effectLst/>
      </p:bgPr>
    </p:bg>
    <p:spTree>
      <p:nvGrpSpPr>
        <p:cNvPr id="1" name=""/>
        <p:cNvGrpSpPr/>
        <p:nvPr/>
      </p:nvGrpSpPr>
      <p:grpSpPr>
        <a:xfrm>
          <a:off x="0" y="0"/>
          <a:ext cx="0" cy="0"/>
          <a:chOff x="0" y="0"/>
          <a:chExt cx="0" cy="0"/>
        </a:xfrm>
      </p:grpSpPr>
      <p:pic>
        <p:nvPicPr>
          <p:cNvPr id="3080" name="Picture 8" descr="C:\Users\Rae\Desktop\bible on lap.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311417" y="4617115"/>
            <a:ext cx="3944062" cy="2573409"/>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sp>
        <p:nvSpPr>
          <p:cNvPr id="5" name="Slide Number Placeholder 1"/>
          <p:cNvSpPr>
            <a:spLocks noGrp="1"/>
          </p:cNvSpPr>
          <p:nvPr>
            <p:ph type="sldNum" sz="quarter" idx="12"/>
          </p:nvPr>
        </p:nvSpPr>
        <p:spPr>
          <a:xfrm>
            <a:off x="4946567" y="7760182"/>
            <a:ext cx="771089" cy="365125"/>
          </a:xfrm>
        </p:spPr>
        <p:txBody>
          <a:bodyPr anchor="t"/>
          <a:lstStyle/>
          <a:p>
            <a:fld id="{6D22F896-40B5-4ADD-8801-0D06FADFA095}" type="slidenum">
              <a:rPr lang="en-US" b="1" smtClean="0">
                <a:solidFill>
                  <a:srgbClr val="0070C0"/>
                </a:solidFill>
              </a:rPr>
              <a:t>58</a:t>
            </a:fld>
            <a:endParaRPr lang="en-US" b="1" dirty="0">
              <a:solidFill>
                <a:srgbClr val="0070C0"/>
              </a:solidFill>
            </a:endParaRPr>
          </a:p>
        </p:txBody>
      </p:sp>
      <p:grpSp>
        <p:nvGrpSpPr>
          <p:cNvPr id="9" name="Group 8"/>
          <p:cNvGrpSpPr/>
          <p:nvPr/>
        </p:nvGrpSpPr>
        <p:grpSpPr>
          <a:xfrm>
            <a:off x="239555" y="2234701"/>
            <a:ext cx="4074827" cy="5308599"/>
            <a:chOff x="239555" y="2234701"/>
            <a:chExt cx="4074827" cy="5308599"/>
          </a:xfrm>
        </p:grpSpPr>
        <p:pic>
          <p:nvPicPr>
            <p:cNvPr id="14" name="Picture 11" descr="C:\Users\Rae\Desktop\keep my commands girl inside bible.jpg"/>
            <p:cNvPicPr>
              <a:picLocks noChangeAspect="1" noChangeArrowheads="1"/>
            </p:cNvPicPr>
            <p:nvPr/>
          </p:nvPicPr>
          <p:blipFill>
            <a:blip r:embed="rId3" cstate="email">
              <a:extLst>
                <a:ext uri="{BEBA8EAE-BF5A-486C-A8C5-ECC9F3942E4B}">
                  <a14:imgProps xmlns:a14="http://schemas.microsoft.com/office/drawing/2010/main">
                    <a14:imgLayer r:embed="rId4">
                      <a14:imgEffect>
                        <a14:colorTemperature colorTemp="5300"/>
                      </a14:imgEffect>
                    </a14:imgLayer>
                  </a14:imgProps>
                </a:ext>
                <a:ext uri="{28A0092B-C50C-407E-A947-70E740481C1C}">
                  <a14:useLocalDpi xmlns:a14="http://schemas.microsoft.com/office/drawing/2010/main"/>
                </a:ext>
              </a:extLst>
            </a:blip>
            <a:srcRect/>
            <a:stretch>
              <a:fillRect/>
            </a:stretch>
          </p:blipFill>
          <p:spPr bwMode="auto">
            <a:xfrm>
              <a:off x="239555" y="2234701"/>
              <a:ext cx="4074827" cy="5308599"/>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1029918" y="2881154"/>
              <a:ext cx="2476500" cy="590431"/>
            </a:xfrm>
            <a:prstGeom prst="roundRect">
              <a:avLst>
                <a:gd name="adj" fmla="val 1749"/>
              </a:avLst>
            </a:prstGeom>
            <a:solidFill>
              <a:schemeClr val="accent5">
                <a:lumMod val="50000"/>
              </a:schemeClr>
            </a:solidFill>
            <a:scene3d>
              <a:camera prst="orthographicFront"/>
              <a:lightRig rig="threePt" dir="t"/>
            </a:scene3d>
            <a:sp3d>
              <a:bevelT w="152400" h="50800" prst="softRound"/>
            </a:sp3d>
          </p:spPr>
          <p:txBody>
            <a:bodyPr wrap="square" rtlCol="0">
              <a:spAutoFit/>
            </a:bodyPr>
            <a:lstStyle/>
            <a:p>
              <a:pPr algn="ctr"/>
              <a:r>
                <a:rPr lang="en-US" sz="3200" b="1" spc="600" dirty="0"/>
                <a:t>GUARD</a:t>
              </a:r>
            </a:p>
          </p:txBody>
        </p:sp>
      </p:grpSp>
      <p:pic>
        <p:nvPicPr>
          <p:cNvPr id="1032" name="Picture 8" descr="C:\Users\Rae\Desktop\guard man clear.pn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9278488" y="-84721"/>
            <a:ext cx="2405521" cy="6984965"/>
          </a:xfrm>
          <a:prstGeom prst="rect">
            <a:avLst/>
          </a:prstGeom>
          <a:noFill/>
          <a:extLst>
            <a:ext uri="{909E8E84-426E-40DD-AFC4-6F175D3DCCD1}">
              <a14:hiddenFill xmlns:a14="http://schemas.microsoft.com/office/drawing/2010/main">
                <a:solidFill>
                  <a:srgbClr val="FFFFFF"/>
                </a:solidFill>
              </a14:hiddenFill>
            </a:ext>
          </a:extLst>
        </p:spPr>
      </p:pic>
      <p:sp>
        <p:nvSpPr>
          <p:cNvPr id="17" name="Title 1"/>
          <p:cNvSpPr txBox="1">
            <a:spLocks/>
          </p:cNvSpPr>
          <p:nvPr/>
        </p:nvSpPr>
        <p:spPr>
          <a:xfrm>
            <a:off x="4344299" y="310810"/>
            <a:ext cx="5326067" cy="1485905"/>
          </a:xfrm>
          <a:prstGeom prst="rect">
            <a:avLst/>
          </a:prstGeom>
        </p:spPr>
        <p:txBody>
          <a:bodyPr vert="horz" lIns="91440" tIns="45720" rIns="91440" bIns="45720" rtlCol="0" anchor="ctr">
            <a:normAutofit fontScale="85000" lnSpcReduction="10000"/>
            <a:scene3d>
              <a:camera prst="orthographicFront"/>
              <a:lightRig rig="threePt" dir="t"/>
            </a:scene3d>
            <a:sp3d extrusionH="57150">
              <a:bevelT h="25400" prst="softRound"/>
            </a:sp3d>
          </a:bodyPr>
          <a:lst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a:lstStyle>
          <a:p>
            <a:pPr algn="ctr"/>
            <a:r>
              <a:rPr lang="en-US" sz="4400" b="1" spc="300" dirty="0">
                <a:ln w="1905">
                  <a:solidFill>
                    <a:srgbClr val="002060"/>
                  </a:solidFill>
                </a:ln>
                <a:solidFill>
                  <a:srgbClr val="008080"/>
                </a:solidFill>
                <a:effectLst>
                  <a:outerShdw blurRad="50800" dist="38100" dir="2700000" algn="tl" rotWithShape="0">
                    <a:prstClr val="black">
                      <a:alpha val="40000"/>
                    </a:prstClr>
                  </a:outerShdw>
                </a:effectLst>
                <a:latin typeface="Comic Sans MS" pitchFamily="66" charset="0"/>
              </a:rPr>
              <a:t>SHALL WE GUARD THE COVENANT FROM:</a:t>
            </a:r>
            <a:endParaRPr lang="en-US" sz="4400" spc="300" dirty="0">
              <a:solidFill>
                <a:srgbClr val="0070C0"/>
              </a:solidFill>
              <a:effectLst>
                <a:outerShdw blurRad="50800" dist="38100" dir="2700000" algn="tl" rotWithShape="0">
                  <a:prstClr val="black">
                    <a:alpha val="40000"/>
                  </a:prstClr>
                </a:outerShdw>
              </a:effectLst>
            </a:endParaRPr>
          </a:p>
        </p:txBody>
      </p:sp>
      <p:pic>
        <p:nvPicPr>
          <p:cNvPr id="2050" name="Picture 2" descr="C:\Users\Rae\Desktop\WHAT DO YOU THINK.jpg"/>
          <p:cNvPicPr>
            <a:picLocks noChangeAspect="1" noChangeArrowheads="1"/>
          </p:cNvPicPr>
          <p:nvPr/>
        </p:nvPicPr>
        <p:blipFill>
          <a:blip r:embed="rId6">
            <a:extLst>
              <a:ext uri="{BEBA8EAE-BF5A-486C-A8C5-ECC9F3942E4B}">
                <a14:imgProps xmlns:a14="http://schemas.microsoft.com/office/drawing/2010/main">
                  <a14:imgLayer r:embed="rId7">
                    <a14:imgEffect>
                      <a14:colorTemperature colorTemp="4700"/>
                    </a14:imgEffect>
                  </a14:imgLayer>
                </a14:imgProps>
              </a:ext>
              <a:ext uri="{28A0092B-C50C-407E-A947-70E740481C1C}">
                <a14:useLocalDpi xmlns:a14="http://schemas.microsoft.com/office/drawing/2010/main"/>
              </a:ext>
            </a:extLst>
          </a:blip>
          <a:srcRect/>
          <a:stretch>
            <a:fillRect/>
          </a:stretch>
        </p:blipFill>
        <p:spPr bwMode="auto">
          <a:xfrm>
            <a:off x="235927" y="224489"/>
            <a:ext cx="4078455" cy="2591282"/>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pic>
        <p:nvPicPr>
          <p:cNvPr id="18" name="Picture 2" descr="C:\Users\Rae\Desktop\fence clipart.png"/>
          <p:cNvPicPr>
            <a:picLocks noChangeAspect="1" noChangeArrowheads="1"/>
          </p:cNvPicPr>
          <p:nvPr/>
        </p:nvPicPr>
        <p:blipFill>
          <a:blip r:embed="rId8" cstate="email">
            <a:extLst>
              <a:ext uri="{BEBA8EAE-BF5A-486C-A8C5-ECC9F3942E4B}">
                <a14:imgProps xmlns:a14="http://schemas.microsoft.com/office/drawing/2010/main">
                  <a14:imgLayer r:embed="rId9">
                    <a14:imgEffect>
                      <a14:backgroundRemoval t="0" b="100000" l="0" r="90000"/>
                    </a14:imgEffect>
                  </a14:imgLayer>
                </a14:imgProps>
              </a:ext>
              <a:ext uri="{28A0092B-C50C-407E-A947-70E740481C1C}">
                <a14:useLocalDpi xmlns:a14="http://schemas.microsoft.com/office/drawing/2010/main"/>
              </a:ext>
            </a:extLst>
          </a:blip>
          <a:srcRect/>
          <a:stretch>
            <a:fillRect/>
          </a:stretch>
        </p:blipFill>
        <p:spPr bwMode="auto">
          <a:xfrm>
            <a:off x="-704231" y="4550244"/>
            <a:ext cx="6422859" cy="241422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C:\Users\Rae\Desktop\fence clipart.png"/>
          <p:cNvPicPr>
            <a:picLocks noChangeAspect="1" noChangeArrowheads="1"/>
          </p:cNvPicPr>
          <p:nvPr/>
        </p:nvPicPr>
        <p:blipFill>
          <a:blip r:embed="rId8" cstate="email">
            <a:extLst>
              <a:ext uri="{BEBA8EAE-BF5A-486C-A8C5-ECC9F3942E4B}">
                <a14:imgProps xmlns:a14="http://schemas.microsoft.com/office/drawing/2010/main">
                  <a14:imgLayer r:embed="rId9">
                    <a14:imgEffect>
                      <a14:backgroundRemoval t="0" b="100000" l="0" r="90000"/>
                    </a14:imgEffect>
                  </a14:imgLayer>
                </a14:imgProps>
              </a:ext>
              <a:ext uri="{28A0092B-C50C-407E-A947-70E740481C1C}">
                <a14:useLocalDpi xmlns:a14="http://schemas.microsoft.com/office/drawing/2010/main"/>
              </a:ext>
            </a:extLst>
          </a:blip>
          <a:srcRect/>
          <a:stretch>
            <a:fillRect/>
          </a:stretch>
        </p:blipFill>
        <p:spPr bwMode="auto">
          <a:xfrm flipH="1">
            <a:off x="6662276" y="4550244"/>
            <a:ext cx="6217646" cy="241422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572000" y="1814286"/>
            <a:ext cx="5098366" cy="3416320"/>
          </a:xfrm>
          <a:prstGeom prst="rect">
            <a:avLst/>
          </a:prstGeom>
          <a:noFill/>
        </p:spPr>
        <p:txBody>
          <a:bodyPr wrap="square" rtlCol="0">
            <a:spAutoFit/>
            <a:scene3d>
              <a:camera prst="orthographicFront"/>
              <a:lightRig rig="threePt" dir="t"/>
            </a:scene3d>
            <a:sp3d extrusionH="57150">
              <a:bevelT w="38100" h="38100"/>
            </a:sp3d>
          </a:bodyPr>
          <a:lstStyle/>
          <a:p>
            <a:pPr marL="457200" indent="-457200">
              <a:buAutoNum type="arabicPeriod"/>
            </a:pPr>
            <a:r>
              <a:rPr lang="en-US" sz="2400" b="1" dirty="0">
                <a:ln>
                  <a:solidFill>
                    <a:sysClr val="windowText" lastClr="000000"/>
                  </a:solidFill>
                </a:ln>
                <a:solidFill>
                  <a:srgbClr val="008080"/>
                </a:solidFill>
                <a:latin typeface="Comic Sans MS" pitchFamily="66" charset="0"/>
              </a:rPr>
              <a:t>Being tampered with?</a:t>
            </a:r>
          </a:p>
          <a:p>
            <a:pPr marL="457200" indent="-457200">
              <a:buAutoNum type="arabicPeriod"/>
            </a:pPr>
            <a:r>
              <a:rPr lang="en-US" sz="2400" b="1" dirty="0">
                <a:ln>
                  <a:solidFill>
                    <a:sysClr val="windowText" lastClr="000000"/>
                  </a:solidFill>
                </a:ln>
                <a:solidFill>
                  <a:srgbClr val="008080"/>
                </a:solidFill>
                <a:latin typeface="Comic Sans MS" pitchFamily="66" charset="0"/>
              </a:rPr>
              <a:t>Adding &amp; taking away?</a:t>
            </a:r>
          </a:p>
          <a:p>
            <a:pPr marL="457200" indent="-457200">
              <a:buAutoNum type="arabicPeriod"/>
            </a:pPr>
            <a:r>
              <a:rPr lang="en-US" sz="2400" b="1" dirty="0">
                <a:ln>
                  <a:solidFill>
                    <a:sysClr val="windowText" lastClr="000000"/>
                  </a:solidFill>
                </a:ln>
                <a:solidFill>
                  <a:srgbClr val="008080"/>
                </a:solidFill>
                <a:latin typeface="Comic Sans MS" pitchFamily="66" charset="0"/>
              </a:rPr>
              <a:t>Traditional counterfeits?</a:t>
            </a:r>
          </a:p>
          <a:p>
            <a:pPr marL="457200" indent="-457200">
              <a:buAutoNum type="arabicPeriod"/>
            </a:pPr>
            <a:r>
              <a:rPr lang="en-US" sz="2400" b="1" dirty="0">
                <a:ln>
                  <a:solidFill>
                    <a:sysClr val="windowText" lastClr="000000"/>
                  </a:solidFill>
                </a:ln>
                <a:solidFill>
                  <a:srgbClr val="008080"/>
                </a:solidFill>
                <a:latin typeface="Comic Sans MS" pitchFamily="66" charset="0"/>
              </a:rPr>
              <a:t>Compromise?</a:t>
            </a:r>
          </a:p>
          <a:p>
            <a:pPr marL="457200" indent="-457200">
              <a:buAutoNum type="arabicPeriod"/>
            </a:pPr>
            <a:r>
              <a:rPr lang="en-US" sz="2400" b="1" dirty="0">
                <a:ln>
                  <a:solidFill>
                    <a:sysClr val="windowText" lastClr="000000"/>
                  </a:solidFill>
                </a:ln>
                <a:solidFill>
                  <a:srgbClr val="008080"/>
                </a:solidFill>
                <a:latin typeface="Comic Sans MS" pitchFamily="66" charset="0"/>
              </a:rPr>
              <a:t>Being lost?</a:t>
            </a:r>
          </a:p>
          <a:p>
            <a:pPr marL="457200" indent="-457200">
              <a:buAutoNum type="arabicPeriod"/>
            </a:pPr>
            <a:r>
              <a:rPr lang="en-US" sz="2400" b="1" dirty="0">
                <a:ln>
                  <a:solidFill>
                    <a:sysClr val="windowText" lastClr="000000"/>
                  </a:solidFill>
                </a:ln>
                <a:solidFill>
                  <a:srgbClr val="008080"/>
                </a:solidFill>
                <a:latin typeface="Comic Sans MS" pitchFamily="66" charset="0"/>
              </a:rPr>
              <a:t>Being ignored?</a:t>
            </a:r>
          </a:p>
          <a:p>
            <a:pPr marL="457200" indent="-457200">
              <a:buAutoNum type="arabicPeriod"/>
            </a:pPr>
            <a:r>
              <a:rPr lang="en-US" sz="2400" b="1" dirty="0">
                <a:ln>
                  <a:solidFill>
                    <a:sysClr val="windowText" lastClr="000000"/>
                  </a:solidFill>
                </a:ln>
                <a:solidFill>
                  <a:srgbClr val="008080"/>
                </a:solidFill>
                <a:latin typeface="Comic Sans MS" pitchFamily="66" charset="0"/>
              </a:rPr>
              <a:t>Being misrepresented?</a:t>
            </a:r>
          </a:p>
          <a:p>
            <a:pPr marL="457200" indent="-457200">
              <a:buAutoNum type="arabicPeriod"/>
            </a:pPr>
            <a:endParaRPr lang="en-US" sz="2400" b="1" dirty="0">
              <a:solidFill>
                <a:srgbClr val="002060"/>
              </a:solidFill>
            </a:endParaRPr>
          </a:p>
          <a:p>
            <a:endParaRPr lang="en-US" sz="2400" b="1" dirty="0">
              <a:solidFill>
                <a:srgbClr val="002060"/>
              </a:solidFill>
            </a:endParaRPr>
          </a:p>
        </p:txBody>
      </p:sp>
    </p:spTree>
    <p:extLst>
      <p:ext uri="{BB962C8B-B14F-4D97-AF65-F5344CB8AC3E}">
        <p14:creationId xmlns:p14="http://schemas.microsoft.com/office/powerpoint/2010/main" val="40296521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100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3"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D22F896-40B5-4ADD-8801-0D06FADFA095}" type="slidenum">
              <a:rPr lang="en-US" smtClean="0"/>
              <a:t>59</a:t>
            </a:fld>
            <a:endParaRPr lang="en-US" dirty="0"/>
          </a:p>
        </p:txBody>
      </p:sp>
      <p:sp>
        <p:nvSpPr>
          <p:cNvPr id="3" name="Slide Number Placeholder 1"/>
          <p:cNvSpPr txBox="1">
            <a:spLocks/>
          </p:cNvSpPr>
          <p:nvPr/>
        </p:nvSpPr>
        <p:spPr>
          <a:xfrm>
            <a:off x="11338949" y="6383482"/>
            <a:ext cx="771089" cy="365125"/>
          </a:xfrm>
          <a:prstGeom prst="rect">
            <a:avLst/>
          </a:prstGeom>
        </p:spPr>
        <p:txBody>
          <a:bodyPr vert="horz" lIns="91440" tIns="45720" rIns="91440" bIns="45720" rtlCol="0" anchor="t"/>
          <a:lstStyle>
            <a:defPPr>
              <a:defRPr lang="en-US"/>
            </a:defPPr>
            <a:lvl1pPr marL="0" algn="r" defTabSz="457200" rtl="0" eaLnBrk="1" latinLnBrk="0" hangingPunct="1">
              <a:defRPr sz="105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b="1" smtClean="0">
                <a:solidFill>
                  <a:schemeClr val="tx2">
                    <a:lumMod val="75000"/>
                  </a:schemeClr>
                </a:solidFill>
              </a:rPr>
              <a:pPr/>
              <a:t>59</a:t>
            </a:fld>
            <a:endParaRPr lang="en-US" b="1" dirty="0">
              <a:solidFill>
                <a:schemeClr val="tx2">
                  <a:lumMod val="75000"/>
                </a:schemeClr>
              </a:solidFill>
            </a:endParaRPr>
          </a:p>
        </p:txBody>
      </p:sp>
      <p:pic>
        <p:nvPicPr>
          <p:cNvPr id="9218" name="Picture 2" descr="C:\Users\Rae\Desktop\Obedience - Todd\Art - Obedience\obedience benefits.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Pentagon 4"/>
          <p:cNvSpPr/>
          <p:nvPr/>
        </p:nvSpPr>
        <p:spPr>
          <a:xfrm>
            <a:off x="4107542" y="5732341"/>
            <a:ext cx="5529943" cy="914400"/>
          </a:xfrm>
          <a:prstGeom prst="homePlate">
            <a:avLst/>
          </a:prstGeom>
          <a:blipFill>
            <a:blip r:embed="rId3"/>
            <a:tile tx="0" ty="0" sx="100000" sy="100000" flip="none" algn="tl"/>
          </a:blipFill>
          <a:ln w="38100">
            <a:solidFill>
              <a:schemeClr val="accent2">
                <a:lumMod val="50000"/>
              </a:schemeClr>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spcAft>
                <a:spcPts val="600"/>
              </a:spcAft>
              <a:buClr>
                <a:srgbClr val="008000"/>
              </a:buClr>
            </a:pPr>
            <a:r>
              <a:rPr lang="en-US" sz="4800" b="1" dirty="0">
                <a:ln>
                  <a:solidFill>
                    <a:sysClr val="windowText" lastClr="000000"/>
                  </a:solidFill>
                </a:ln>
                <a:solidFill>
                  <a:schemeClr val="accent2">
                    <a:lumMod val="75000"/>
                  </a:schemeClr>
                </a:solidFill>
                <a:latin typeface="Comic Sans MS" panose="030F0702030302020204" pitchFamily="66" charset="0"/>
                <a:ea typeface="Times New Roman" panose="02020603050405020304" pitchFamily="18" charset="0"/>
                <a:cs typeface="Times New Roman" panose="02020603050405020304" pitchFamily="18" charset="0"/>
              </a:rPr>
              <a:t>Deut 28:1-14</a:t>
            </a:r>
            <a:endParaRPr lang="en-CA" sz="6600" dirty="0">
              <a:solidFill>
                <a:schemeClr val="accent2">
                  <a:lumMod val="75000"/>
                </a:schemeClr>
              </a:solidFill>
              <a:latin typeface="Comic Sans MS" panose="030F0702030302020204" pitchFamily="66" charset="0"/>
              <a:ea typeface="Times New Roman" panose="02020603050405020304" pitchFamily="18" charset="0"/>
              <a:cs typeface="Times New Roman" panose="02020603050405020304" pitchFamily="18" charset="0"/>
            </a:endParaRPr>
          </a:p>
        </p:txBody>
      </p:sp>
      <p:sp>
        <p:nvSpPr>
          <p:cNvPr id="6" name="Slide Number Placeholder 1"/>
          <p:cNvSpPr txBox="1">
            <a:spLocks/>
          </p:cNvSpPr>
          <p:nvPr/>
        </p:nvSpPr>
        <p:spPr>
          <a:xfrm>
            <a:off x="11291324" y="6478732"/>
            <a:ext cx="771089" cy="365125"/>
          </a:xfrm>
          <a:prstGeom prst="rect">
            <a:avLst/>
          </a:prstGeom>
        </p:spPr>
        <p:txBody>
          <a:bodyPr vert="horz" lIns="91440" tIns="45720" rIns="91440" bIns="45720" rtlCol="0" anchor="t"/>
          <a:lstStyle>
            <a:defPPr>
              <a:defRPr lang="en-US"/>
            </a:defPPr>
            <a:lvl1pPr marL="0" algn="r" defTabSz="457200" rtl="0" eaLnBrk="1" latinLnBrk="0" hangingPunct="1">
              <a:defRPr sz="105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b="1" smtClean="0">
                <a:solidFill>
                  <a:schemeClr val="accent2">
                    <a:lumMod val="20000"/>
                    <a:lumOff val="80000"/>
                  </a:schemeClr>
                </a:solidFill>
              </a:rPr>
              <a:pPr/>
              <a:t>59</a:t>
            </a:fld>
            <a:endParaRPr lang="en-US" b="1" dirty="0">
              <a:solidFill>
                <a:schemeClr val="accent2">
                  <a:lumMod val="20000"/>
                  <a:lumOff val="80000"/>
                </a:schemeClr>
              </a:solidFill>
            </a:endParaRPr>
          </a:p>
        </p:txBody>
      </p:sp>
    </p:spTree>
    <p:extLst>
      <p:ext uri="{BB962C8B-B14F-4D97-AF65-F5344CB8AC3E}">
        <p14:creationId xmlns:p14="http://schemas.microsoft.com/office/powerpoint/2010/main" val="161205198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flip="none" rotWithShape="1">
          <a:gsLst>
            <a:gs pos="30000">
              <a:schemeClr val="accent6">
                <a:lumMod val="60000"/>
                <a:lumOff val="40000"/>
              </a:schemeClr>
            </a:gs>
            <a:gs pos="50000">
              <a:schemeClr val="accent4">
                <a:lumMod val="40000"/>
                <a:lumOff val="60000"/>
              </a:schemeClr>
            </a:gs>
            <a:gs pos="87000">
              <a:schemeClr val="accent2">
                <a:lumMod val="40000"/>
                <a:lumOff val="60000"/>
              </a:schemeClr>
            </a:gs>
          </a:gsLst>
          <a:lin ang="5400000" scaled="1"/>
          <a:tileRect/>
        </a:gradFill>
        <a:effectLst/>
      </p:bgPr>
    </p:bg>
    <p:spTree>
      <p:nvGrpSpPr>
        <p:cNvPr id="1" name=""/>
        <p:cNvGrpSpPr/>
        <p:nvPr/>
      </p:nvGrpSpPr>
      <p:grpSpPr>
        <a:xfrm>
          <a:off x="0" y="0"/>
          <a:ext cx="0" cy="0"/>
          <a:chOff x="0" y="0"/>
          <a:chExt cx="0" cy="0"/>
        </a:xfrm>
      </p:grpSpPr>
      <p:sp>
        <p:nvSpPr>
          <p:cNvPr id="6" name="Content Placeholder 2"/>
          <p:cNvSpPr txBox="1">
            <a:spLocks/>
          </p:cNvSpPr>
          <p:nvPr/>
        </p:nvSpPr>
        <p:spPr>
          <a:xfrm>
            <a:off x="381000" y="824518"/>
            <a:ext cx="5181600" cy="5949280"/>
          </a:xfrm>
          <a:prstGeom prst="rect">
            <a:avLst/>
          </a:prstGeom>
        </p:spPr>
        <p:txBody>
          <a:bodyPr vert="horz" lIns="91440" tIns="45720" rIns="91440" bIns="45720" rtlCol="0">
            <a:no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571500" indent="-571500">
              <a:buFont typeface="+mj-lt"/>
              <a:buAutoNum type="romanLcPeriod"/>
            </a:pPr>
            <a:r>
              <a:rPr lang="en-CA" sz="2000" b="1" dirty="0">
                <a:ln w="1905">
                  <a:noFill/>
                </a:ln>
                <a:solidFill>
                  <a:srgbClr val="002060"/>
                </a:solidFill>
                <a:effectLst>
                  <a:innerShdw blurRad="69850" dist="43180" dir="5400000">
                    <a:srgbClr val="000000">
                      <a:alpha val="65000"/>
                    </a:srgbClr>
                  </a:innerShdw>
                </a:effectLst>
                <a:latin typeface="Comic Sans MS" pitchFamily="66" charset="0"/>
              </a:rPr>
              <a:t>Learn to </a:t>
            </a:r>
            <a:r>
              <a:rPr lang="en-CA" sz="2000" b="1" u="sng" dirty="0">
                <a:ln w="1905">
                  <a:noFill/>
                </a:ln>
                <a:solidFill>
                  <a:srgbClr val="002060"/>
                </a:solidFill>
                <a:effectLst>
                  <a:innerShdw blurRad="69850" dist="43180" dir="5400000">
                    <a:srgbClr val="000000">
                      <a:alpha val="65000"/>
                    </a:srgbClr>
                  </a:innerShdw>
                </a:effectLst>
                <a:latin typeface="Comic Sans MS" pitchFamily="66" charset="0"/>
              </a:rPr>
              <a:t>read enou</a:t>
            </a:r>
            <a:r>
              <a:rPr lang="en-CA" sz="2000" b="1" dirty="0">
                <a:ln w="1905">
                  <a:noFill/>
                </a:ln>
                <a:solidFill>
                  <a:srgbClr val="002060"/>
                </a:solidFill>
                <a:effectLst>
                  <a:innerShdw blurRad="69850" dist="43180" dir="5400000">
                    <a:srgbClr val="000000">
                      <a:alpha val="65000"/>
                    </a:srgbClr>
                  </a:innerShdw>
                </a:effectLst>
                <a:latin typeface="Comic Sans MS" pitchFamily="66" charset="0"/>
              </a:rPr>
              <a:t>g</a:t>
            </a:r>
            <a:r>
              <a:rPr lang="en-CA" sz="2000" b="1" u="sng" dirty="0">
                <a:ln w="1905">
                  <a:noFill/>
                </a:ln>
                <a:solidFill>
                  <a:srgbClr val="002060"/>
                </a:solidFill>
                <a:effectLst>
                  <a:innerShdw blurRad="69850" dist="43180" dir="5400000">
                    <a:srgbClr val="000000">
                      <a:alpha val="65000"/>
                    </a:srgbClr>
                  </a:innerShdw>
                </a:effectLst>
                <a:latin typeface="Comic Sans MS" pitchFamily="66" charset="0"/>
              </a:rPr>
              <a:t>h content</a:t>
            </a:r>
            <a:r>
              <a:rPr lang="en-CA" sz="2000" b="1" dirty="0">
                <a:ln w="1905">
                  <a:noFill/>
                </a:ln>
                <a:solidFill>
                  <a:srgbClr val="002060"/>
                </a:solidFill>
                <a:effectLst>
                  <a:innerShdw blurRad="69850" dist="43180" dir="5400000">
                    <a:srgbClr val="000000">
                      <a:alpha val="65000"/>
                    </a:srgbClr>
                  </a:innerShdw>
                </a:effectLst>
                <a:latin typeface="Comic Sans MS" pitchFamily="66" charset="0"/>
              </a:rPr>
              <a:t> of the Scriptures very carefully.</a:t>
            </a:r>
          </a:p>
          <a:p>
            <a:pPr marL="571500" indent="-571500">
              <a:buFont typeface="+mj-lt"/>
              <a:buAutoNum type="romanLcPeriod"/>
            </a:pPr>
            <a:r>
              <a:rPr lang="en-CA" sz="2000" b="1" dirty="0">
                <a:ln w="1905">
                  <a:noFill/>
                </a:ln>
                <a:solidFill>
                  <a:srgbClr val="002060"/>
                </a:solidFill>
                <a:effectLst>
                  <a:innerShdw blurRad="69850" dist="43180" dir="5400000">
                    <a:srgbClr val="000000">
                      <a:alpha val="65000"/>
                    </a:srgbClr>
                  </a:innerShdw>
                </a:effectLst>
                <a:latin typeface="Comic Sans MS" pitchFamily="66" charset="0"/>
              </a:rPr>
              <a:t>Learn to </a:t>
            </a:r>
            <a:r>
              <a:rPr lang="en-CA" sz="2000" b="1" u="sng" dirty="0">
                <a:ln w="1905">
                  <a:noFill/>
                </a:ln>
                <a:solidFill>
                  <a:srgbClr val="002060"/>
                </a:solidFill>
                <a:effectLst>
                  <a:innerShdw blurRad="69850" dist="43180" dir="5400000">
                    <a:srgbClr val="000000">
                      <a:alpha val="65000"/>
                    </a:srgbClr>
                  </a:innerShdw>
                </a:effectLst>
                <a:latin typeface="Comic Sans MS" pitchFamily="66" charset="0"/>
              </a:rPr>
              <a:t>read in context</a:t>
            </a:r>
            <a:r>
              <a:rPr lang="en-CA" sz="2000" b="1" dirty="0">
                <a:ln w="1905">
                  <a:noFill/>
                </a:ln>
                <a:solidFill>
                  <a:srgbClr val="002060"/>
                </a:solidFill>
                <a:effectLst>
                  <a:innerShdw blurRad="69850" dist="43180" dir="5400000">
                    <a:srgbClr val="000000">
                      <a:alpha val="65000"/>
                    </a:srgbClr>
                  </a:innerShdw>
                </a:effectLst>
                <a:latin typeface="Comic Sans MS" pitchFamily="66" charset="0"/>
              </a:rPr>
              <a:t>. </a:t>
            </a:r>
          </a:p>
          <a:p>
            <a:pPr marL="571500" indent="-571500">
              <a:buFont typeface="+mj-lt"/>
              <a:buAutoNum type="romanLcPeriod"/>
            </a:pPr>
            <a:r>
              <a:rPr lang="en-CA" sz="2000" b="1" dirty="0">
                <a:ln w="1905">
                  <a:noFill/>
                </a:ln>
                <a:solidFill>
                  <a:srgbClr val="002060"/>
                </a:solidFill>
                <a:effectLst>
                  <a:innerShdw blurRad="69850" dist="43180" dir="5400000">
                    <a:srgbClr val="000000">
                      <a:alpha val="65000"/>
                    </a:srgbClr>
                  </a:innerShdw>
                </a:effectLst>
                <a:latin typeface="Comic Sans MS" pitchFamily="66" charset="0"/>
              </a:rPr>
              <a:t>Learn to pay attention to g</a:t>
            </a:r>
            <a:r>
              <a:rPr lang="en-CA" sz="2000" b="1" u="sng" dirty="0">
                <a:ln w="1905">
                  <a:noFill/>
                </a:ln>
                <a:solidFill>
                  <a:srgbClr val="002060"/>
                </a:solidFill>
                <a:effectLst>
                  <a:innerShdw blurRad="69850" dist="43180" dir="5400000">
                    <a:srgbClr val="000000">
                      <a:alpha val="65000"/>
                    </a:srgbClr>
                  </a:innerShdw>
                </a:effectLst>
                <a:latin typeface="Comic Sans MS" pitchFamily="66" charset="0"/>
              </a:rPr>
              <a:t>rammar</a:t>
            </a:r>
            <a:r>
              <a:rPr lang="en-CA" sz="2000" b="1" dirty="0">
                <a:ln w="1905">
                  <a:noFill/>
                </a:ln>
                <a:solidFill>
                  <a:srgbClr val="002060"/>
                </a:solidFill>
                <a:effectLst>
                  <a:innerShdw blurRad="69850" dist="43180" dir="5400000">
                    <a:srgbClr val="000000">
                      <a:alpha val="65000"/>
                    </a:srgbClr>
                  </a:innerShdw>
                </a:effectLst>
                <a:latin typeface="Comic Sans MS" pitchFamily="66" charset="0"/>
              </a:rPr>
              <a:t>.</a:t>
            </a:r>
          </a:p>
          <a:p>
            <a:pPr marL="571500" indent="-571500">
              <a:buFont typeface="+mj-lt"/>
              <a:buAutoNum type="romanLcPeriod"/>
            </a:pPr>
            <a:r>
              <a:rPr lang="en-CA" sz="2000" b="1" dirty="0">
                <a:ln w="1905">
                  <a:noFill/>
                </a:ln>
                <a:solidFill>
                  <a:srgbClr val="002060"/>
                </a:solidFill>
                <a:effectLst>
                  <a:innerShdw blurRad="69850" dist="43180" dir="5400000">
                    <a:srgbClr val="000000">
                      <a:alpha val="65000"/>
                    </a:srgbClr>
                  </a:innerShdw>
                </a:effectLst>
                <a:latin typeface="Comic Sans MS" pitchFamily="66" charset="0"/>
              </a:rPr>
              <a:t>Learn to keep </a:t>
            </a:r>
            <a:r>
              <a:rPr lang="en-CA" sz="2000" b="1" dirty="0" smtClean="0">
                <a:ln w="1905">
                  <a:noFill/>
                </a:ln>
                <a:solidFill>
                  <a:srgbClr val="002060"/>
                </a:solidFill>
                <a:effectLst>
                  <a:innerShdw blurRad="69850" dist="43180" dir="5400000">
                    <a:srgbClr val="000000">
                      <a:alpha val="65000"/>
                    </a:srgbClr>
                  </a:innerShdw>
                </a:effectLst>
                <a:latin typeface="Comic Sans MS" pitchFamily="66" charset="0"/>
              </a:rPr>
              <a:t>the “timing” </a:t>
            </a:r>
            <a:r>
              <a:rPr lang="en-CA" sz="2000" b="1" u="sng" dirty="0">
                <a:ln w="1905">
                  <a:noFill/>
                </a:ln>
                <a:solidFill>
                  <a:srgbClr val="002060"/>
                </a:solidFill>
                <a:effectLst>
                  <a:innerShdw blurRad="69850" dist="43180" dir="5400000">
                    <a:srgbClr val="000000">
                      <a:alpha val="65000"/>
                    </a:srgbClr>
                  </a:innerShdw>
                </a:effectLst>
                <a:latin typeface="Comic Sans MS" pitchFamily="66" charset="0"/>
              </a:rPr>
              <a:t>events</a:t>
            </a:r>
            <a:r>
              <a:rPr lang="en-CA" sz="2000" b="1" dirty="0">
                <a:ln w="1905">
                  <a:noFill/>
                </a:ln>
                <a:solidFill>
                  <a:srgbClr val="002060"/>
                </a:solidFill>
                <a:effectLst>
                  <a:innerShdw blurRad="69850" dist="43180" dir="5400000">
                    <a:srgbClr val="000000">
                      <a:alpha val="65000"/>
                    </a:srgbClr>
                  </a:innerShdw>
                </a:effectLst>
                <a:latin typeface="Comic Sans MS" pitchFamily="66" charset="0"/>
              </a:rPr>
              <a:t> of </a:t>
            </a:r>
            <a:r>
              <a:rPr lang="en-CA" sz="2000" b="1" dirty="0" smtClean="0">
                <a:ln w="1905">
                  <a:noFill/>
                </a:ln>
                <a:solidFill>
                  <a:srgbClr val="002060"/>
                </a:solidFill>
                <a:effectLst>
                  <a:innerShdw blurRad="69850" dist="43180" dir="5400000">
                    <a:srgbClr val="000000">
                      <a:alpha val="65000"/>
                    </a:srgbClr>
                  </a:innerShdw>
                </a:effectLst>
                <a:latin typeface="Comic Sans MS" pitchFamily="66" charset="0"/>
              </a:rPr>
              <a:t>Bible </a:t>
            </a:r>
            <a:r>
              <a:rPr lang="en-CA" sz="2000" b="1" dirty="0">
                <a:ln w="1905">
                  <a:noFill/>
                </a:ln>
                <a:solidFill>
                  <a:srgbClr val="002060"/>
                </a:solidFill>
                <a:effectLst>
                  <a:innerShdw blurRad="69850" dist="43180" dir="5400000">
                    <a:srgbClr val="000000">
                      <a:alpha val="65000"/>
                    </a:srgbClr>
                  </a:innerShdw>
                </a:effectLst>
                <a:latin typeface="Comic Sans MS" pitchFamily="66" charset="0"/>
              </a:rPr>
              <a:t>stories </a:t>
            </a:r>
            <a:r>
              <a:rPr lang="en-CA" sz="2000" b="1" u="sng" dirty="0">
                <a:ln w="1905">
                  <a:noFill/>
                </a:ln>
                <a:solidFill>
                  <a:srgbClr val="002060"/>
                </a:solidFill>
                <a:effectLst>
                  <a:innerShdw blurRad="69850" dist="43180" dir="5400000">
                    <a:srgbClr val="000000">
                      <a:alpha val="65000"/>
                    </a:srgbClr>
                  </a:innerShdw>
                </a:effectLst>
                <a:latin typeface="Comic Sans MS" pitchFamily="66" charset="0"/>
              </a:rPr>
              <a:t>in order</a:t>
            </a:r>
            <a:r>
              <a:rPr lang="en-CA" sz="2000" b="1" dirty="0">
                <a:ln w="1905">
                  <a:noFill/>
                </a:ln>
                <a:solidFill>
                  <a:srgbClr val="002060"/>
                </a:solidFill>
                <a:effectLst>
                  <a:innerShdw blurRad="69850" dist="43180" dir="5400000">
                    <a:srgbClr val="000000">
                      <a:alpha val="65000"/>
                    </a:srgbClr>
                  </a:innerShdw>
                </a:effectLst>
                <a:latin typeface="Comic Sans MS" pitchFamily="66" charset="0"/>
              </a:rPr>
              <a:t>, according to the order of the verses. </a:t>
            </a:r>
          </a:p>
          <a:p>
            <a:pPr marL="571500" indent="-571500">
              <a:buFont typeface="+mj-lt"/>
              <a:buAutoNum type="romanLcPeriod"/>
            </a:pPr>
            <a:r>
              <a:rPr lang="en-CA" sz="2000" b="1" dirty="0">
                <a:ln w="1905">
                  <a:noFill/>
                </a:ln>
                <a:solidFill>
                  <a:srgbClr val="002060"/>
                </a:solidFill>
                <a:effectLst>
                  <a:innerShdw blurRad="69850" dist="43180" dir="5400000">
                    <a:srgbClr val="000000">
                      <a:alpha val="65000"/>
                    </a:srgbClr>
                  </a:innerShdw>
                </a:effectLst>
                <a:latin typeface="Comic Sans MS" pitchFamily="66" charset="0"/>
              </a:rPr>
              <a:t>Learn to </a:t>
            </a:r>
            <a:r>
              <a:rPr lang="en-CA" sz="2000" b="1" u="sng" dirty="0">
                <a:ln w="1905">
                  <a:noFill/>
                </a:ln>
                <a:solidFill>
                  <a:srgbClr val="002060"/>
                </a:solidFill>
                <a:effectLst>
                  <a:innerShdw blurRad="69850" dist="43180" dir="5400000">
                    <a:srgbClr val="000000">
                      <a:alpha val="65000"/>
                    </a:srgbClr>
                  </a:innerShdw>
                </a:effectLst>
                <a:latin typeface="Comic Sans MS" pitchFamily="66" charset="0"/>
              </a:rPr>
              <a:t>use </a:t>
            </a:r>
            <a:r>
              <a:rPr lang="en-CA" sz="2000" b="1" dirty="0">
                <a:ln w="1905">
                  <a:noFill/>
                </a:ln>
                <a:solidFill>
                  <a:srgbClr val="002060"/>
                </a:solidFill>
                <a:effectLst>
                  <a:innerShdw blurRad="69850" dist="43180" dir="5400000">
                    <a:srgbClr val="000000">
                      <a:alpha val="65000"/>
                    </a:srgbClr>
                  </a:innerShdw>
                </a:effectLst>
                <a:latin typeface="Comic Sans MS" pitchFamily="66" charset="0"/>
              </a:rPr>
              <a:t>y</a:t>
            </a:r>
            <a:r>
              <a:rPr lang="en-CA" sz="2000" b="1" u="sng" dirty="0">
                <a:ln w="1905">
                  <a:noFill/>
                </a:ln>
                <a:solidFill>
                  <a:srgbClr val="002060"/>
                </a:solidFill>
                <a:effectLst>
                  <a:innerShdw blurRad="69850" dist="43180" dir="5400000">
                    <a:srgbClr val="000000">
                      <a:alpha val="65000"/>
                    </a:srgbClr>
                  </a:innerShdw>
                </a:effectLst>
                <a:latin typeface="Comic Sans MS" pitchFamily="66" charset="0"/>
              </a:rPr>
              <a:t>our logic and common sense</a:t>
            </a:r>
            <a:r>
              <a:rPr lang="en-CA" sz="2000" b="1" dirty="0">
                <a:ln w="1905">
                  <a:noFill/>
                </a:ln>
                <a:solidFill>
                  <a:srgbClr val="002060"/>
                </a:solidFill>
                <a:effectLst>
                  <a:innerShdw blurRad="69850" dist="43180" dir="5400000">
                    <a:srgbClr val="000000">
                      <a:alpha val="65000"/>
                    </a:srgbClr>
                  </a:innerShdw>
                </a:effectLst>
                <a:latin typeface="Comic Sans MS" pitchFamily="66" charset="0"/>
              </a:rPr>
              <a:t> more than ever before.</a:t>
            </a:r>
          </a:p>
          <a:p>
            <a:pPr marL="571500" indent="-571500">
              <a:buFont typeface="+mj-lt"/>
              <a:buAutoNum type="romanLcPeriod"/>
            </a:pPr>
            <a:r>
              <a:rPr lang="en-CA" sz="2000" b="1" dirty="0">
                <a:ln w="1905">
                  <a:noFill/>
                </a:ln>
                <a:solidFill>
                  <a:srgbClr val="002060"/>
                </a:solidFill>
                <a:effectLst>
                  <a:innerShdw blurRad="69850" dist="43180" dir="5400000">
                    <a:srgbClr val="000000">
                      <a:alpha val="65000"/>
                    </a:srgbClr>
                  </a:innerShdw>
                </a:effectLst>
                <a:latin typeface="Comic Sans MS" pitchFamily="66" charset="0"/>
              </a:rPr>
              <a:t>Remember:  There is </a:t>
            </a:r>
            <a:r>
              <a:rPr lang="en-CA" sz="2000" b="1" u="sng" dirty="0">
                <a:ln w="1905">
                  <a:noFill/>
                </a:ln>
                <a:solidFill>
                  <a:srgbClr val="002060"/>
                </a:solidFill>
                <a:effectLst>
                  <a:innerShdw blurRad="69850" dist="43180" dir="5400000">
                    <a:srgbClr val="000000">
                      <a:alpha val="65000"/>
                    </a:srgbClr>
                  </a:innerShdw>
                </a:effectLst>
                <a:latin typeface="Comic Sans MS" pitchFamily="66" charset="0"/>
              </a:rPr>
              <a:t>not one idle word in Scri</a:t>
            </a:r>
            <a:r>
              <a:rPr lang="en-CA" sz="2000" b="1" dirty="0">
                <a:ln w="1905">
                  <a:noFill/>
                </a:ln>
                <a:solidFill>
                  <a:srgbClr val="002060"/>
                </a:solidFill>
                <a:effectLst>
                  <a:innerShdw blurRad="69850" dist="43180" dir="5400000">
                    <a:srgbClr val="000000">
                      <a:alpha val="65000"/>
                    </a:srgbClr>
                  </a:innerShdw>
                </a:effectLst>
                <a:latin typeface="Comic Sans MS" pitchFamily="66" charset="0"/>
              </a:rPr>
              <a:t>p</a:t>
            </a:r>
            <a:r>
              <a:rPr lang="en-CA" sz="2000" b="1" u="sng" dirty="0">
                <a:ln w="1905">
                  <a:noFill/>
                </a:ln>
                <a:solidFill>
                  <a:srgbClr val="002060"/>
                </a:solidFill>
                <a:effectLst>
                  <a:innerShdw blurRad="69850" dist="43180" dir="5400000">
                    <a:srgbClr val="000000">
                      <a:alpha val="65000"/>
                    </a:srgbClr>
                  </a:innerShdw>
                </a:effectLst>
                <a:latin typeface="Comic Sans MS" pitchFamily="66" charset="0"/>
              </a:rPr>
              <a:t>ture</a:t>
            </a:r>
            <a:r>
              <a:rPr lang="en-CA" sz="2000" b="1" dirty="0">
                <a:ln w="1905">
                  <a:noFill/>
                </a:ln>
                <a:solidFill>
                  <a:srgbClr val="002060"/>
                </a:solidFill>
                <a:effectLst>
                  <a:innerShdw blurRad="69850" dist="43180" dir="5400000">
                    <a:srgbClr val="000000">
                      <a:alpha val="65000"/>
                    </a:srgbClr>
                  </a:innerShdw>
                </a:effectLst>
                <a:latin typeface="Comic Sans MS" pitchFamily="66" charset="0"/>
              </a:rPr>
              <a:t> – everything </a:t>
            </a:r>
            <a:r>
              <a:rPr lang="en-CA" sz="2000" b="1" dirty="0" smtClean="0">
                <a:ln w="1905">
                  <a:noFill/>
                </a:ln>
                <a:solidFill>
                  <a:srgbClr val="002060"/>
                </a:solidFill>
                <a:effectLst>
                  <a:innerShdw blurRad="69850" dist="43180" dir="5400000">
                    <a:srgbClr val="000000">
                      <a:alpha val="65000"/>
                    </a:srgbClr>
                  </a:innerShdw>
                </a:effectLst>
                <a:latin typeface="Comic Sans MS" pitchFamily="66" charset="0"/>
              </a:rPr>
              <a:t/>
            </a:r>
            <a:br>
              <a:rPr lang="en-CA" sz="2000" b="1" dirty="0" smtClean="0">
                <a:ln w="1905">
                  <a:noFill/>
                </a:ln>
                <a:solidFill>
                  <a:srgbClr val="002060"/>
                </a:solidFill>
                <a:effectLst>
                  <a:innerShdw blurRad="69850" dist="43180" dir="5400000">
                    <a:srgbClr val="000000">
                      <a:alpha val="65000"/>
                    </a:srgbClr>
                  </a:innerShdw>
                </a:effectLst>
                <a:latin typeface="Comic Sans MS" pitchFamily="66" charset="0"/>
              </a:rPr>
            </a:br>
            <a:r>
              <a:rPr lang="en-CA" sz="2000" b="1" dirty="0" smtClean="0">
                <a:ln w="1905">
                  <a:noFill/>
                </a:ln>
                <a:solidFill>
                  <a:srgbClr val="002060"/>
                </a:solidFill>
                <a:effectLst>
                  <a:innerShdw blurRad="69850" dist="43180" dir="5400000">
                    <a:srgbClr val="000000">
                      <a:alpha val="65000"/>
                    </a:srgbClr>
                  </a:innerShdw>
                </a:effectLst>
                <a:latin typeface="Comic Sans MS" pitchFamily="66" charset="0"/>
              </a:rPr>
              <a:t>is </a:t>
            </a:r>
            <a:r>
              <a:rPr lang="en-CA" sz="2000" b="1" dirty="0">
                <a:ln w="1905">
                  <a:noFill/>
                </a:ln>
                <a:solidFill>
                  <a:srgbClr val="002060"/>
                </a:solidFill>
                <a:effectLst>
                  <a:innerShdw blurRad="69850" dist="43180" dir="5400000">
                    <a:srgbClr val="000000">
                      <a:alpha val="65000"/>
                    </a:srgbClr>
                  </a:innerShdw>
                </a:effectLst>
                <a:latin typeface="Comic Sans MS" pitchFamily="66" charset="0"/>
              </a:rPr>
              <a:t>written according to Divine Inspiration, and for the </a:t>
            </a:r>
            <a:r>
              <a:rPr lang="en-CA" sz="2000" b="1" dirty="0" smtClean="0">
                <a:ln w="1905">
                  <a:noFill/>
                </a:ln>
                <a:solidFill>
                  <a:srgbClr val="002060"/>
                </a:solidFill>
                <a:effectLst>
                  <a:innerShdw blurRad="69850" dist="43180" dir="5400000">
                    <a:srgbClr val="000000">
                      <a:alpha val="65000"/>
                    </a:srgbClr>
                  </a:innerShdw>
                </a:effectLst>
                <a:latin typeface="Comic Sans MS" pitchFamily="66" charset="0"/>
              </a:rPr>
              <a:t/>
            </a:r>
            <a:br>
              <a:rPr lang="en-CA" sz="2000" b="1" dirty="0" smtClean="0">
                <a:ln w="1905">
                  <a:noFill/>
                </a:ln>
                <a:solidFill>
                  <a:srgbClr val="002060"/>
                </a:solidFill>
                <a:effectLst>
                  <a:innerShdw blurRad="69850" dist="43180" dir="5400000">
                    <a:srgbClr val="000000">
                      <a:alpha val="65000"/>
                    </a:srgbClr>
                  </a:innerShdw>
                </a:effectLst>
                <a:latin typeface="Comic Sans MS" pitchFamily="66" charset="0"/>
              </a:rPr>
            </a:br>
            <a:r>
              <a:rPr lang="en-CA" sz="2000" b="1" dirty="0" smtClean="0">
                <a:ln w="1905">
                  <a:noFill/>
                </a:ln>
                <a:solidFill>
                  <a:srgbClr val="002060"/>
                </a:solidFill>
                <a:effectLst>
                  <a:innerShdw blurRad="69850" dist="43180" dir="5400000">
                    <a:srgbClr val="000000">
                      <a:alpha val="65000"/>
                    </a:srgbClr>
                  </a:innerShdw>
                </a:effectLst>
                <a:latin typeface="Comic Sans MS" pitchFamily="66" charset="0"/>
              </a:rPr>
              <a:t>edification </a:t>
            </a:r>
            <a:r>
              <a:rPr lang="en-CA" sz="2000" b="1" dirty="0">
                <a:ln w="1905">
                  <a:noFill/>
                </a:ln>
                <a:solidFill>
                  <a:srgbClr val="002060"/>
                </a:solidFill>
                <a:effectLst>
                  <a:innerShdw blurRad="69850" dist="43180" dir="5400000">
                    <a:srgbClr val="000000">
                      <a:alpha val="65000"/>
                    </a:srgbClr>
                  </a:innerShdw>
                </a:effectLst>
                <a:latin typeface="Comic Sans MS" pitchFamily="66" charset="0"/>
              </a:rPr>
              <a:t>of truth. </a:t>
            </a:r>
          </a:p>
        </p:txBody>
      </p:sp>
      <p:sp>
        <p:nvSpPr>
          <p:cNvPr id="7" name="TextBox 6"/>
          <p:cNvSpPr txBox="1"/>
          <p:nvPr/>
        </p:nvSpPr>
        <p:spPr>
          <a:xfrm>
            <a:off x="0" y="116632"/>
            <a:ext cx="12192000" cy="707886"/>
          </a:xfrm>
          <a:prstGeom prst="rect">
            <a:avLst/>
          </a:prstGeom>
          <a:noFill/>
        </p:spPr>
        <p:txBody>
          <a:bodyPr wrap="square" rtlCol="0">
            <a:spAutoFit/>
            <a:scene3d>
              <a:camera prst="orthographicFront"/>
              <a:lightRig rig="threePt" dir="t"/>
            </a:scene3d>
            <a:sp3d extrusionH="57150">
              <a:bevelT w="38100" h="38100"/>
            </a:sp3d>
          </a:bodyPr>
          <a:lstStyle/>
          <a:p>
            <a:pPr algn="ctr"/>
            <a:r>
              <a:rPr lang="en-US" sz="4000" b="1" dirty="0">
                <a:ln w="1905">
                  <a:solidFill>
                    <a:srgbClr val="00206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rPr>
              <a:t>Requirements for Scripture Studies</a:t>
            </a:r>
            <a:endParaRPr lang="en-CA" sz="4000" b="1" dirty="0">
              <a:ln w="1905">
                <a:solidFill>
                  <a:srgbClr val="00206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endParaRPr>
          </a:p>
        </p:txBody>
      </p:sp>
      <p:pic>
        <p:nvPicPr>
          <p:cNvPr id="8" name="Picture 3" descr="C:\Users\Rae\Desktop\owl instructor.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flipH="1">
            <a:off x="5562600" y="4017897"/>
            <a:ext cx="2457290" cy="2628901"/>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9" name="Content Placeholder 2"/>
          <p:cNvSpPr txBox="1">
            <a:spLocks/>
          </p:cNvSpPr>
          <p:nvPr/>
        </p:nvSpPr>
        <p:spPr>
          <a:xfrm>
            <a:off x="5829300" y="824518"/>
            <a:ext cx="6121400" cy="5949280"/>
          </a:xfrm>
          <a:prstGeom prst="rect">
            <a:avLst/>
          </a:prstGeom>
        </p:spPr>
        <p:txBody>
          <a:bodyPr vert="horz" lIns="91440" tIns="45720" rIns="91440" bIns="45720" rtlCol="0">
            <a:no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571500" indent="-571500">
              <a:buFont typeface="+mj-lt"/>
              <a:buAutoNum type="romanLcPeriod" startAt="7"/>
            </a:pPr>
            <a:r>
              <a:rPr lang="en-CA" sz="2000" b="1" dirty="0">
                <a:ln w="1905">
                  <a:noFill/>
                </a:ln>
                <a:solidFill>
                  <a:srgbClr val="002060"/>
                </a:solidFill>
                <a:effectLst>
                  <a:innerShdw blurRad="69850" dist="43180" dir="5400000">
                    <a:srgbClr val="000000">
                      <a:alpha val="65000"/>
                    </a:srgbClr>
                  </a:innerShdw>
                </a:effectLst>
                <a:latin typeface="Comic Sans MS" pitchFamily="66" charset="0"/>
              </a:rPr>
              <a:t>Learn how to </a:t>
            </a:r>
            <a:r>
              <a:rPr lang="en-CA" sz="2000" b="1" u="sng" dirty="0">
                <a:ln w="1905">
                  <a:noFill/>
                </a:ln>
                <a:solidFill>
                  <a:srgbClr val="002060"/>
                </a:solidFill>
                <a:effectLst>
                  <a:innerShdw blurRad="69850" dist="43180" dir="5400000">
                    <a:srgbClr val="000000">
                      <a:alpha val="65000"/>
                    </a:srgbClr>
                  </a:innerShdw>
                </a:effectLst>
                <a:latin typeface="Comic Sans MS" pitchFamily="66" charset="0"/>
              </a:rPr>
              <a:t>use the Hebrew</a:t>
            </a:r>
            <a:r>
              <a:rPr lang="en-CA" sz="2000" b="1" dirty="0">
                <a:ln w="1905">
                  <a:noFill/>
                </a:ln>
                <a:solidFill>
                  <a:srgbClr val="002060"/>
                </a:solidFill>
                <a:effectLst>
                  <a:innerShdw blurRad="69850" dist="43180" dir="5400000">
                    <a:srgbClr val="000000">
                      <a:alpha val="65000"/>
                    </a:srgbClr>
                  </a:innerShdw>
                </a:effectLst>
                <a:latin typeface="Comic Sans MS" pitchFamily="66" charset="0"/>
              </a:rPr>
              <a:t> (and </a:t>
            </a:r>
            <a:r>
              <a:rPr lang="en-CA" sz="2000" b="1" u="sng" dirty="0">
                <a:ln w="1905">
                  <a:noFill/>
                </a:ln>
                <a:solidFill>
                  <a:srgbClr val="002060"/>
                </a:solidFill>
                <a:effectLst>
                  <a:innerShdw blurRad="69850" dist="43180" dir="5400000">
                    <a:srgbClr val="000000">
                      <a:alpha val="65000"/>
                    </a:srgbClr>
                  </a:innerShdw>
                </a:effectLst>
                <a:latin typeface="Comic Sans MS" pitchFamily="66" charset="0"/>
              </a:rPr>
              <a:t>Greek</a:t>
            </a:r>
            <a:r>
              <a:rPr lang="en-CA" sz="2000" b="1" dirty="0">
                <a:ln w="1905">
                  <a:noFill/>
                </a:ln>
                <a:solidFill>
                  <a:srgbClr val="002060"/>
                </a:solidFill>
                <a:effectLst>
                  <a:innerShdw blurRad="69850" dist="43180" dir="5400000">
                    <a:srgbClr val="000000">
                      <a:alpha val="65000"/>
                    </a:srgbClr>
                  </a:innerShdw>
                </a:effectLst>
                <a:latin typeface="Comic Sans MS" pitchFamily="66" charset="0"/>
              </a:rPr>
              <a:t>) </a:t>
            </a:r>
            <a:r>
              <a:rPr lang="en-CA" sz="2000" b="1" u="sng" dirty="0">
                <a:ln w="1905">
                  <a:noFill/>
                </a:ln>
                <a:solidFill>
                  <a:srgbClr val="002060"/>
                </a:solidFill>
                <a:effectLst>
                  <a:innerShdw blurRad="69850" dist="43180" dir="5400000">
                    <a:srgbClr val="000000">
                      <a:alpha val="65000"/>
                    </a:srgbClr>
                  </a:innerShdw>
                </a:effectLst>
                <a:latin typeface="Comic Sans MS" pitchFamily="66" charset="0"/>
              </a:rPr>
              <a:t>definitions</a:t>
            </a:r>
            <a:r>
              <a:rPr lang="en-CA" sz="2000" b="1" dirty="0">
                <a:ln w="1905">
                  <a:noFill/>
                </a:ln>
                <a:solidFill>
                  <a:srgbClr val="002060"/>
                </a:solidFill>
                <a:effectLst>
                  <a:innerShdw blurRad="69850" dist="43180" dir="5400000">
                    <a:srgbClr val="000000">
                      <a:alpha val="65000"/>
                    </a:srgbClr>
                  </a:innerShdw>
                </a:effectLst>
                <a:latin typeface="Comic Sans MS" pitchFamily="66" charset="0"/>
              </a:rPr>
              <a:t> properly, and consistently.</a:t>
            </a:r>
          </a:p>
          <a:p>
            <a:pPr marL="571500" indent="-571500">
              <a:buFont typeface="+mj-lt"/>
              <a:buAutoNum type="romanLcPeriod" startAt="7"/>
            </a:pPr>
            <a:r>
              <a:rPr lang="en-CA" sz="2000" b="1" dirty="0">
                <a:ln w="1905">
                  <a:noFill/>
                </a:ln>
                <a:solidFill>
                  <a:srgbClr val="002060"/>
                </a:solidFill>
                <a:effectLst>
                  <a:innerShdw blurRad="69850" dist="43180" dir="5400000">
                    <a:srgbClr val="000000">
                      <a:alpha val="65000"/>
                    </a:srgbClr>
                  </a:innerShdw>
                </a:effectLst>
                <a:latin typeface="Comic Sans MS" pitchFamily="66" charset="0"/>
              </a:rPr>
              <a:t>Expect (and insist) to </a:t>
            </a:r>
            <a:r>
              <a:rPr lang="en-CA" sz="2000" b="1" u="sng" dirty="0">
                <a:ln w="1905">
                  <a:noFill/>
                </a:ln>
                <a:solidFill>
                  <a:srgbClr val="002060"/>
                </a:solidFill>
                <a:effectLst>
                  <a:innerShdw blurRad="69850" dist="43180" dir="5400000">
                    <a:srgbClr val="000000">
                      <a:alpha val="65000"/>
                    </a:srgbClr>
                  </a:innerShdw>
                </a:effectLst>
                <a:latin typeface="Comic Sans MS" pitchFamily="66" charset="0"/>
              </a:rPr>
              <a:t>establish at least </a:t>
            </a:r>
            <a:br>
              <a:rPr lang="en-CA" sz="2000" b="1" u="sng" dirty="0">
                <a:ln w="1905">
                  <a:noFill/>
                </a:ln>
                <a:solidFill>
                  <a:srgbClr val="002060"/>
                </a:solidFill>
                <a:effectLst>
                  <a:innerShdw blurRad="69850" dist="43180" dir="5400000">
                    <a:srgbClr val="000000">
                      <a:alpha val="65000"/>
                    </a:srgbClr>
                  </a:innerShdw>
                </a:effectLst>
                <a:latin typeface="Comic Sans MS" pitchFamily="66" charset="0"/>
              </a:rPr>
            </a:br>
            <a:r>
              <a:rPr lang="en-CA" sz="2000" b="1" u="sng" dirty="0">
                <a:ln w="1905">
                  <a:noFill/>
                </a:ln>
                <a:solidFill>
                  <a:srgbClr val="002060"/>
                </a:solidFill>
                <a:effectLst>
                  <a:innerShdw blurRad="69850" dist="43180" dir="5400000">
                    <a:srgbClr val="000000">
                      <a:alpha val="65000"/>
                    </a:srgbClr>
                  </a:innerShdw>
                </a:effectLst>
                <a:latin typeface="Comic Sans MS" pitchFamily="66" charset="0"/>
              </a:rPr>
              <a:t>2-3 firm witnesses</a:t>
            </a:r>
            <a:r>
              <a:rPr lang="en-CA" sz="2000" b="1" dirty="0">
                <a:ln w="1905">
                  <a:noFill/>
                </a:ln>
                <a:solidFill>
                  <a:srgbClr val="002060"/>
                </a:solidFill>
                <a:effectLst>
                  <a:innerShdw blurRad="69850" dist="43180" dir="5400000">
                    <a:srgbClr val="000000">
                      <a:alpha val="65000"/>
                    </a:srgbClr>
                  </a:innerShdw>
                </a:effectLst>
                <a:latin typeface="Comic Sans MS" pitchFamily="66" charset="0"/>
              </a:rPr>
              <a:t> to establish any new truth.</a:t>
            </a:r>
          </a:p>
          <a:p>
            <a:pPr marL="571500" indent="-571500">
              <a:buFont typeface="+mj-lt"/>
              <a:buAutoNum type="romanLcPeriod" startAt="7"/>
            </a:pPr>
            <a:r>
              <a:rPr lang="en-CA" sz="2000" b="1" dirty="0">
                <a:ln w="1905">
                  <a:noFill/>
                </a:ln>
                <a:solidFill>
                  <a:srgbClr val="002060"/>
                </a:solidFill>
                <a:effectLst>
                  <a:innerShdw blurRad="69850" dist="43180" dir="5400000">
                    <a:srgbClr val="000000">
                      <a:alpha val="65000"/>
                    </a:srgbClr>
                  </a:innerShdw>
                </a:effectLst>
                <a:latin typeface="Comic Sans MS" pitchFamily="66" charset="0"/>
              </a:rPr>
              <a:t>Expect the “</a:t>
            </a:r>
            <a:r>
              <a:rPr lang="en-CA" sz="2000" b="1" u="sng" dirty="0">
                <a:ln w="1905">
                  <a:noFill/>
                </a:ln>
                <a:solidFill>
                  <a:srgbClr val="002060"/>
                </a:solidFill>
                <a:effectLst>
                  <a:innerShdw blurRad="69850" dist="43180" dir="5400000">
                    <a:srgbClr val="000000">
                      <a:alpha val="65000"/>
                    </a:srgbClr>
                  </a:innerShdw>
                </a:effectLst>
                <a:latin typeface="Comic Sans MS" pitchFamily="66" charset="0"/>
              </a:rPr>
              <a:t>traditions</a:t>
            </a:r>
            <a:r>
              <a:rPr lang="en-CA" sz="2000" b="1" dirty="0">
                <a:ln w="1905">
                  <a:noFill/>
                </a:ln>
                <a:solidFill>
                  <a:srgbClr val="002060"/>
                </a:solidFill>
                <a:effectLst>
                  <a:innerShdw blurRad="69850" dist="43180" dir="5400000">
                    <a:srgbClr val="000000">
                      <a:alpha val="65000"/>
                    </a:srgbClr>
                  </a:innerShdw>
                </a:effectLst>
                <a:latin typeface="Comic Sans MS" pitchFamily="66" charset="0"/>
              </a:rPr>
              <a:t>” around Scripture to be clearly </a:t>
            </a:r>
            <a:r>
              <a:rPr lang="en-CA" sz="2000" b="1" u="sng" dirty="0">
                <a:ln w="1905">
                  <a:noFill/>
                </a:ln>
                <a:solidFill>
                  <a:srgbClr val="002060"/>
                </a:solidFill>
                <a:effectLst>
                  <a:innerShdw blurRad="69850" dist="43180" dir="5400000">
                    <a:srgbClr val="000000">
                      <a:alpha val="65000"/>
                    </a:srgbClr>
                  </a:innerShdw>
                </a:effectLst>
                <a:latin typeface="Comic Sans MS" pitchFamily="66" charset="0"/>
              </a:rPr>
              <a:t>ex</a:t>
            </a:r>
            <a:r>
              <a:rPr lang="en-CA" sz="2000" dirty="0">
                <a:ln w="1905">
                  <a:noFill/>
                </a:ln>
                <a:solidFill>
                  <a:srgbClr val="002060"/>
                </a:solidFill>
                <a:effectLst>
                  <a:innerShdw blurRad="69850" dist="43180" dir="5400000">
                    <a:srgbClr val="000000">
                      <a:alpha val="65000"/>
                    </a:srgbClr>
                  </a:innerShdw>
                </a:effectLst>
                <a:latin typeface="Comic Sans MS" pitchFamily="66" charset="0"/>
              </a:rPr>
              <a:t>p</a:t>
            </a:r>
            <a:r>
              <a:rPr lang="en-CA" sz="2000" b="1" u="sng" dirty="0">
                <a:ln w="1905">
                  <a:noFill/>
                </a:ln>
                <a:solidFill>
                  <a:srgbClr val="002060"/>
                </a:solidFill>
                <a:effectLst>
                  <a:innerShdw blurRad="69850" dist="43180" dir="5400000">
                    <a:srgbClr val="000000">
                      <a:alpha val="65000"/>
                    </a:srgbClr>
                  </a:innerShdw>
                </a:effectLst>
                <a:latin typeface="Comic Sans MS" pitchFamily="66" charset="0"/>
              </a:rPr>
              <a:t>osed</a:t>
            </a:r>
            <a:r>
              <a:rPr lang="en-CA" sz="2000" b="1" dirty="0">
                <a:ln w="1905">
                  <a:noFill/>
                </a:ln>
                <a:solidFill>
                  <a:srgbClr val="002060"/>
                </a:solidFill>
                <a:effectLst>
                  <a:innerShdw blurRad="69850" dist="43180" dir="5400000">
                    <a:srgbClr val="000000">
                      <a:alpha val="65000"/>
                    </a:srgbClr>
                  </a:innerShdw>
                </a:effectLst>
                <a:latin typeface="Comic Sans MS" pitchFamily="66" charset="0"/>
              </a:rPr>
              <a:t> for the darkness they represent.</a:t>
            </a:r>
          </a:p>
        </p:txBody>
      </p:sp>
      <p:sp>
        <p:nvSpPr>
          <p:cNvPr id="10" name="Content Placeholder 2"/>
          <p:cNvSpPr txBox="1">
            <a:spLocks/>
          </p:cNvSpPr>
          <p:nvPr/>
        </p:nvSpPr>
        <p:spPr>
          <a:xfrm>
            <a:off x="7778590" y="4115475"/>
            <a:ext cx="4172110" cy="5949280"/>
          </a:xfrm>
          <a:prstGeom prst="rect">
            <a:avLst/>
          </a:prstGeom>
        </p:spPr>
        <p:txBody>
          <a:bodyPr vert="horz" lIns="91440" tIns="45720" rIns="91440" bIns="45720" rtlCol="0">
            <a:no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571500" indent="-571500">
              <a:buFont typeface="+mj-lt"/>
              <a:buAutoNum type="romanLcPeriod" startAt="10"/>
            </a:pPr>
            <a:r>
              <a:rPr lang="en-CA" sz="2000" b="1" u="sng" dirty="0">
                <a:ln w="1905">
                  <a:noFill/>
                </a:ln>
                <a:solidFill>
                  <a:srgbClr val="002060"/>
                </a:solidFill>
                <a:effectLst>
                  <a:innerShdw blurRad="69850" dist="43180" dir="5400000">
                    <a:srgbClr val="000000">
                      <a:alpha val="65000"/>
                    </a:srgbClr>
                  </a:innerShdw>
                </a:effectLst>
                <a:latin typeface="Comic Sans MS" pitchFamily="66" charset="0"/>
              </a:rPr>
              <a:t>Understand</a:t>
            </a:r>
            <a:r>
              <a:rPr lang="en-CA" sz="2000" b="1" dirty="0">
                <a:ln w="1905">
                  <a:noFill/>
                </a:ln>
                <a:solidFill>
                  <a:srgbClr val="002060"/>
                </a:solidFill>
                <a:effectLst>
                  <a:innerShdw blurRad="69850" dist="43180" dir="5400000">
                    <a:srgbClr val="000000">
                      <a:alpha val="65000"/>
                    </a:srgbClr>
                  </a:innerShdw>
                </a:effectLst>
                <a:latin typeface="Comic Sans MS" pitchFamily="66" charset="0"/>
              </a:rPr>
              <a:t> there is a fuller </a:t>
            </a:r>
            <a:r>
              <a:rPr lang="en-CA" sz="2000" b="1" u="sng" dirty="0">
                <a:ln w="1905">
                  <a:noFill/>
                </a:ln>
                <a:solidFill>
                  <a:srgbClr val="002060"/>
                </a:solidFill>
                <a:effectLst>
                  <a:innerShdw blurRad="69850" dist="43180" dir="5400000">
                    <a:srgbClr val="000000">
                      <a:alpha val="65000"/>
                    </a:srgbClr>
                  </a:innerShdw>
                </a:effectLst>
                <a:latin typeface="Comic Sans MS" pitchFamily="66" charset="0"/>
              </a:rPr>
              <a:t>restoration</a:t>
            </a:r>
            <a:r>
              <a:rPr lang="en-CA" sz="2000" b="1" dirty="0">
                <a:ln w="1905">
                  <a:noFill/>
                </a:ln>
                <a:solidFill>
                  <a:srgbClr val="002060"/>
                </a:solidFill>
                <a:effectLst>
                  <a:innerShdw blurRad="69850" dist="43180" dir="5400000">
                    <a:srgbClr val="000000">
                      <a:alpha val="65000"/>
                    </a:srgbClr>
                  </a:innerShdw>
                </a:effectLst>
                <a:latin typeface="Comic Sans MS" pitchFamily="66" charset="0"/>
              </a:rPr>
              <a:t> of all “Truths” according to the Torah, the Prophets, and our </a:t>
            </a:r>
            <a:r>
              <a:rPr lang="en-CA" sz="2000" b="1" dirty="0" err="1">
                <a:ln w="1905">
                  <a:noFill/>
                </a:ln>
                <a:solidFill>
                  <a:srgbClr val="002060"/>
                </a:solidFill>
                <a:effectLst>
                  <a:innerShdw blurRad="69850" dist="43180" dir="5400000">
                    <a:srgbClr val="000000">
                      <a:alpha val="65000"/>
                    </a:srgbClr>
                  </a:innerShdw>
                </a:effectLst>
                <a:latin typeface="Comic Sans MS" pitchFamily="66" charset="0"/>
              </a:rPr>
              <a:t>Malkiy-tsedeq</a:t>
            </a:r>
            <a:r>
              <a:rPr lang="en-CA" sz="2000" b="1" dirty="0">
                <a:ln w="1905">
                  <a:noFill/>
                </a:ln>
                <a:solidFill>
                  <a:srgbClr val="002060"/>
                </a:solidFill>
                <a:effectLst>
                  <a:innerShdw blurRad="69850" dist="43180" dir="5400000">
                    <a:srgbClr val="000000">
                      <a:alpha val="65000"/>
                    </a:srgbClr>
                  </a:innerShdw>
                </a:effectLst>
                <a:latin typeface="Comic Sans MS" pitchFamily="66" charset="0"/>
              </a:rPr>
              <a:t> Priest.</a:t>
            </a:r>
          </a:p>
          <a:p>
            <a:pPr marL="0" indent="0">
              <a:buFont typeface="Arial" panose="020B0604020202020204" pitchFamily="34" charset="0"/>
              <a:buNone/>
            </a:pPr>
            <a:endParaRPr lang="en-CA" sz="1800" b="1" dirty="0">
              <a:ln w="1905">
                <a:solidFill>
                  <a:srgbClr val="00206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endParaRPr>
          </a:p>
        </p:txBody>
      </p:sp>
      <p:sp>
        <p:nvSpPr>
          <p:cNvPr id="11" name="Slide Number Placeholder 1"/>
          <p:cNvSpPr txBox="1">
            <a:spLocks/>
          </p:cNvSpPr>
          <p:nvPr/>
        </p:nvSpPr>
        <p:spPr>
          <a:xfrm>
            <a:off x="9238344" y="6317570"/>
            <a:ext cx="2844800" cy="365125"/>
          </a:xfrm>
          <a:prstGeom prst="rect">
            <a:avLst/>
          </a:prstGeom>
          <a:ln>
            <a:noFill/>
          </a:ln>
        </p:spPr>
        <p:txBody>
          <a:bodyPr vert="horz" lIns="91440" tIns="45720" rIns="91440" bIns="45720" rtlCol="0" anchor="ctr"/>
          <a:lstStyle>
            <a:defPPr>
              <a:defRPr lang="en-US"/>
            </a:defPPr>
            <a:lvl1pPr marL="0" algn="r" defTabSz="457200" rtl="0" eaLnBrk="1" latinLnBrk="0" hangingPunct="1">
              <a:defRPr sz="105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9EA9ADF-BF16-47CA-967F-74531E511AEB}" type="slidenum">
              <a:rPr lang="en-US" sz="1200" smtClean="0">
                <a:ln>
                  <a:solidFill>
                    <a:srgbClr val="002060"/>
                  </a:solidFill>
                </a:ln>
                <a:solidFill>
                  <a:srgbClr val="0070C0"/>
                </a:solidFill>
              </a:rPr>
              <a:pPr/>
              <a:t>6</a:t>
            </a:fld>
            <a:endParaRPr lang="en-US" dirty="0">
              <a:ln>
                <a:solidFill>
                  <a:srgbClr val="002060"/>
                </a:solidFill>
              </a:ln>
              <a:solidFill>
                <a:srgbClr val="0070C0"/>
              </a:solidFill>
            </a:endParaRPr>
          </a:p>
        </p:txBody>
      </p:sp>
    </p:spTree>
    <p:extLst>
      <p:ext uri="{BB962C8B-B14F-4D97-AF65-F5344CB8AC3E}">
        <p14:creationId xmlns:p14="http://schemas.microsoft.com/office/powerpoint/2010/main" val="7082413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100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wipe(left)">
                                      <p:cBhvr>
                                        <p:cTn id="7" dur="1500"/>
                                        <p:tgtEl>
                                          <p:spTgt spid="6">
                                            <p:txEl>
                                              <p:pRg st="1" end="1"/>
                                            </p:txEl>
                                          </p:spTgt>
                                        </p:tgtEl>
                                      </p:cBhvr>
                                    </p:animEffect>
                                  </p:childTnLst>
                                </p:cTn>
                              </p:par>
                            </p:childTnLst>
                          </p:cTn>
                        </p:par>
                        <p:par>
                          <p:cTn id="8" fill="hold">
                            <p:stCondLst>
                              <p:cond delay="2500"/>
                            </p:stCondLst>
                            <p:childTnLst>
                              <p:par>
                                <p:cTn id="9" presetID="22" presetClass="entr" presetSubtype="8" fill="hold" nodeType="afterEffect">
                                  <p:stCondLst>
                                    <p:cond delay="1000"/>
                                  </p:stCondLst>
                                  <p:childTnLst>
                                    <p:set>
                                      <p:cBhvr>
                                        <p:cTn id="10" dur="1" fill="hold">
                                          <p:stCondLst>
                                            <p:cond delay="0"/>
                                          </p:stCondLst>
                                        </p:cTn>
                                        <p:tgtEl>
                                          <p:spTgt spid="6">
                                            <p:txEl>
                                              <p:pRg st="2" end="2"/>
                                            </p:txEl>
                                          </p:spTgt>
                                        </p:tgtEl>
                                        <p:attrNameLst>
                                          <p:attrName>style.visibility</p:attrName>
                                        </p:attrNameLst>
                                      </p:cBhvr>
                                      <p:to>
                                        <p:strVal val="visible"/>
                                      </p:to>
                                    </p:set>
                                    <p:animEffect transition="in" filter="wipe(left)">
                                      <p:cBhvr>
                                        <p:cTn id="11" dur="1500"/>
                                        <p:tgtEl>
                                          <p:spTgt spid="6">
                                            <p:txEl>
                                              <p:pRg st="2" end="2"/>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6">
                                            <p:txEl>
                                              <p:pRg st="3" end="3"/>
                                            </p:txEl>
                                          </p:spTgt>
                                        </p:tgtEl>
                                        <p:attrNameLst>
                                          <p:attrName>style.visibility</p:attrName>
                                        </p:attrNameLst>
                                      </p:cBhvr>
                                      <p:to>
                                        <p:strVal val="visible"/>
                                      </p:to>
                                    </p:set>
                                    <p:animEffect transition="in" filter="wipe(left)">
                                      <p:cBhvr>
                                        <p:cTn id="16" dur="1500"/>
                                        <p:tgtEl>
                                          <p:spTgt spid="6">
                                            <p:txEl>
                                              <p:pRg st="3" end="3"/>
                                            </p:txEl>
                                          </p:spTgt>
                                        </p:tgtEl>
                                      </p:cBhvr>
                                    </p:animEffect>
                                  </p:childTnLst>
                                </p:cTn>
                              </p:par>
                            </p:childTnLst>
                          </p:cTn>
                        </p:par>
                        <p:par>
                          <p:cTn id="17" fill="hold">
                            <p:stCondLst>
                              <p:cond delay="1500"/>
                            </p:stCondLst>
                            <p:childTnLst>
                              <p:par>
                                <p:cTn id="18" presetID="22" presetClass="entr" presetSubtype="8" fill="hold" nodeType="afterEffect">
                                  <p:stCondLst>
                                    <p:cond delay="1000"/>
                                  </p:stCondLst>
                                  <p:childTnLst>
                                    <p:set>
                                      <p:cBhvr>
                                        <p:cTn id="19" dur="1" fill="hold">
                                          <p:stCondLst>
                                            <p:cond delay="0"/>
                                          </p:stCondLst>
                                        </p:cTn>
                                        <p:tgtEl>
                                          <p:spTgt spid="6">
                                            <p:txEl>
                                              <p:pRg st="4" end="4"/>
                                            </p:txEl>
                                          </p:spTgt>
                                        </p:tgtEl>
                                        <p:attrNameLst>
                                          <p:attrName>style.visibility</p:attrName>
                                        </p:attrNameLst>
                                      </p:cBhvr>
                                      <p:to>
                                        <p:strVal val="visible"/>
                                      </p:to>
                                    </p:set>
                                    <p:animEffect transition="in" filter="wipe(left)">
                                      <p:cBhvr>
                                        <p:cTn id="20" dur="1500"/>
                                        <p:tgtEl>
                                          <p:spTgt spid="6">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6">
                                            <p:txEl>
                                              <p:pRg st="5" end="5"/>
                                            </p:txEl>
                                          </p:spTgt>
                                        </p:tgtEl>
                                        <p:attrNameLst>
                                          <p:attrName>style.visibility</p:attrName>
                                        </p:attrNameLst>
                                      </p:cBhvr>
                                      <p:to>
                                        <p:strVal val="visible"/>
                                      </p:to>
                                    </p:set>
                                    <p:animEffect transition="in" filter="wipe(left)">
                                      <p:cBhvr>
                                        <p:cTn id="25" dur="1500"/>
                                        <p:tgtEl>
                                          <p:spTgt spid="6">
                                            <p:txEl>
                                              <p:pRg st="5" end="5"/>
                                            </p:txEl>
                                          </p:spTgt>
                                        </p:tgtEl>
                                      </p:cBhvr>
                                    </p:animEffect>
                                  </p:childTnLst>
                                </p:cTn>
                              </p:par>
                            </p:childTnLst>
                          </p:cTn>
                        </p:par>
                        <p:par>
                          <p:cTn id="26" fill="hold">
                            <p:stCondLst>
                              <p:cond delay="1500"/>
                            </p:stCondLst>
                            <p:childTnLst>
                              <p:par>
                                <p:cTn id="27" presetID="22" presetClass="entr" presetSubtype="8" fill="hold" nodeType="afterEffect">
                                  <p:stCondLst>
                                    <p:cond delay="2000"/>
                                  </p:stCondLst>
                                  <p:childTnLst>
                                    <p:set>
                                      <p:cBhvr>
                                        <p:cTn id="28" dur="1" fill="hold">
                                          <p:stCondLst>
                                            <p:cond delay="0"/>
                                          </p:stCondLst>
                                        </p:cTn>
                                        <p:tgtEl>
                                          <p:spTgt spid="9">
                                            <p:txEl>
                                              <p:pRg st="0" end="0"/>
                                            </p:txEl>
                                          </p:spTgt>
                                        </p:tgtEl>
                                        <p:attrNameLst>
                                          <p:attrName>style.visibility</p:attrName>
                                        </p:attrNameLst>
                                      </p:cBhvr>
                                      <p:to>
                                        <p:strVal val="visible"/>
                                      </p:to>
                                    </p:set>
                                    <p:animEffect transition="in" filter="wipe(left)">
                                      <p:cBhvr>
                                        <p:cTn id="29" dur="1500"/>
                                        <p:tgtEl>
                                          <p:spTgt spid="9">
                                            <p:txEl>
                                              <p:pRg st="0" end="0"/>
                                            </p:txEl>
                                          </p:spTgt>
                                        </p:tgtEl>
                                      </p:cBhvr>
                                    </p:animEffect>
                                  </p:childTnLst>
                                </p:cTn>
                              </p:par>
                            </p:childTnLst>
                          </p:cTn>
                        </p:par>
                        <p:par>
                          <p:cTn id="30" fill="hold">
                            <p:stCondLst>
                              <p:cond delay="5000"/>
                            </p:stCondLst>
                            <p:childTnLst>
                              <p:par>
                                <p:cTn id="31" presetID="22" presetClass="entr" presetSubtype="8" fill="hold" nodeType="afterEffect">
                                  <p:stCondLst>
                                    <p:cond delay="2500"/>
                                  </p:stCondLst>
                                  <p:childTnLst>
                                    <p:set>
                                      <p:cBhvr>
                                        <p:cTn id="32" dur="1" fill="hold">
                                          <p:stCondLst>
                                            <p:cond delay="0"/>
                                          </p:stCondLst>
                                        </p:cTn>
                                        <p:tgtEl>
                                          <p:spTgt spid="9">
                                            <p:txEl>
                                              <p:pRg st="1" end="1"/>
                                            </p:txEl>
                                          </p:spTgt>
                                        </p:tgtEl>
                                        <p:attrNameLst>
                                          <p:attrName>style.visibility</p:attrName>
                                        </p:attrNameLst>
                                      </p:cBhvr>
                                      <p:to>
                                        <p:strVal val="visible"/>
                                      </p:to>
                                    </p:set>
                                    <p:animEffect transition="in" filter="wipe(left)">
                                      <p:cBhvr>
                                        <p:cTn id="33" dur="1500"/>
                                        <p:tgtEl>
                                          <p:spTgt spid="9">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9">
                                            <p:txEl>
                                              <p:pRg st="2" end="2"/>
                                            </p:txEl>
                                          </p:spTgt>
                                        </p:tgtEl>
                                        <p:attrNameLst>
                                          <p:attrName>style.visibility</p:attrName>
                                        </p:attrNameLst>
                                      </p:cBhvr>
                                      <p:to>
                                        <p:strVal val="visible"/>
                                      </p:to>
                                    </p:set>
                                    <p:animEffect transition="in" filter="wipe(left)">
                                      <p:cBhvr>
                                        <p:cTn id="38" dur="1500"/>
                                        <p:tgtEl>
                                          <p:spTgt spid="9">
                                            <p:txEl>
                                              <p:pRg st="2" end="2"/>
                                            </p:txEl>
                                          </p:spTgt>
                                        </p:tgtEl>
                                      </p:cBhvr>
                                    </p:animEffect>
                                  </p:childTnLst>
                                </p:cTn>
                              </p:par>
                            </p:childTnLst>
                          </p:cTn>
                        </p:par>
                        <p:par>
                          <p:cTn id="39" fill="hold">
                            <p:stCondLst>
                              <p:cond delay="1500"/>
                            </p:stCondLst>
                            <p:childTnLst>
                              <p:par>
                                <p:cTn id="40" presetID="22" presetClass="entr" presetSubtype="8" fill="hold" nodeType="afterEffect">
                                  <p:stCondLst>
                                    <p:cond delay="1750"/>
                                  </p:stCondLst>
                                  <p:childTnLst>
                                    <p:set>
                                      <p:cBhvr>
                                        <p:cTn id="41" dur="1" fill="hold">
                                          <p:stCondLst>
                                            <p:cond delay="0"/>
                                          </p:stCondLst>
                                        </p:cTn>
                                        <p:tgtEl>
                                          <p:spTgt spid="10">
                                            <p:txEl>
                                              <p:pRg st="0" end="0"/>
                                            </p:txEl>
                                          </p:spTgt>
                                        </p:tgtEl>
                                        <p:attrNameLst>
                                          <p:attrName>style.visibility</p:attrName>
                                        </p:attrNameLst>
                                      </p:cBhvr>
                                      <p:to>
                                        <p:strVal val="visible"/>
                                      </p:to>
                                    </p:set>
                                    <p:animEffect transition="in" filter="wipe(left)">
                                      <p:cBhvr>
                                        <p:cTn id="42" dur="1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t="-8000" b="-8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D22F896-40B5-4ADD-8801-0D06FADFA095}" type="slidenum">
              <a:rPr lang="en-US" smtClean="0"/>
              <a:t>60</a:t>
            </a:fld>
            <a:endParaRPr lang="en-US" dirty="0"/>
          </a:p>
        </p:txBody>
      </p:sp>
      <p:sp>
        <p:nvSpPr>
          <p:cNvPr id="3" name="Slide Number Placeholder 1"/>
          <p:cNvSpPr txBox="1">
            <a:spLocks/>
          </p:cNvSpPr>
          <p:nvPr/>
        </p:nvSpPr>
        <p:spPr>
          <a:xfrm>
            <a:off x="11338949" y="6383482"/>
            <a:ext cx="771089" cy="365125"/>
          </a:xfrm>
          <a:prstGeom prst="rect">
            <a:avLst/>
          </a:prstGeom>
        </p:spPr>
        <p:txBody>
          <a:bodyPr vert="horz" lIns="91440" tIns="45720" rIns="91440" bIns="45720" rtlCol="0" anchor="t"/>
          <a:lstStyle>
            <a:defPPr>
              <a:defRPr lang="en-US"/>
            </a:defPPr>
            <a:lvl1pPr marL="0" algn="r" defTabSz="457200" rtl="0" eaLnBrk="1" latinLnBrk="0" hangingPunct="1">
              <a:defRPr sz="105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b="1" smtClean="0">
                <a:solidFill>
                  <a:schemeClr val="accent2">
                    <a:lumMod val="20000"/>
                    <a:lumOff val="80000"/>
                  </a:schemeClr>
                </a:solidFill>
              </a:rPr>
              <a:pPr/>
              <a:t>60</a:t>
            </a:fld>
            <a:endParaRPr lang="en-US" b="1" dirty="0">
              <a:solidFill>
                <a:schemeClr val="accent2">
                  <a:lumMod val="20000"/>
                  <a:lumOff val="80000"/>
                </a:schemeClr>
              </a:solidFill>
            </a:endParaRPr>
          </a:p>
        </p:txBody>
      </p:sp>
      <p:sp>
        <p:nvSpPr>
          <p:cNvPr id="4" name="Rectangle 3"/>
          <p:cNvSpPr/>
          <p:nvPr/>
        </p:nvSpPr>
        <p:spPr>
          <a:xfrm>
            <a:off x="1990725" y="1497709"/>
            <a:ext cx="8775246" cy="3970318"/>
          </a:xfrm>
          <a:prstGeom prst="rect">
            <a:avLst/>
          </a:prstGeom>
        </p:spPr>
        <p:txBody>
          <a:bodyPr wrap="square">
            <a:spAutoFit/>
          </a:bodyPr>
          <a:lstStyle/>
          <a:p>
            <a:r>
              <a:rPr lang="en-US" sz="2800" dirty="0">
                <a:solidFill>
                  <a:schemeClr val="accent3">
                    <a:lumMod val="50000"/>
                  </a:schemeClr>
                </a:solidFill>
                <a:effectLst>
                  <a:outerShdw blurRad="38100" dist="38100" dir="2700000" algn="tl">
                    <a:srgbClr val="000000">
                      <a:alpha val="43137"/>
                    </a:srgbClr>
                  </a:outerShdw>
                </a:effectLst>
                <a:latin typeface="Segoe Print" pitchFamily="2" charset="0"/>
              </a:rPr>
              <a:t>1  And it shall be, if you diligently obey the voice of </a:t>
            </a:r>
            <a:r>
              <a:rPr lang="en-US" sz="2800" dirty="0">
                <a:solidFill>
                  <a:srgbClr val="0070C0"/>
                </a:solidFill>
                <a:effectLst>
                  <a:outerShdw blurRad="38100" dist="38100" dir="2700000" algn="tl">
                    <a:srgbClr val="000000">
                      <a:alpha val="43137"/>
                    </a:srgbClr>
                  </a:outerShdw>
                </a:effectLst>
                <a:latin typeface="Segoe Print" pitchFamily="2" charset="0"/>
              </a:rPr>
              <a:t>Yahuah your Elohim,</a:t>
            </a:r>
            <a:r>
              <a:rPr lang="en-US" sz="2800" dirty="0">
                <a:solidFill>
                  <a:schemeClr val="accent3">
                    <a:lumMod val="50000"/>
                  </a:schemeClr>
                </a:solidFill>
                <a:effectLst>
                  <a:outerShdw blurRad="38100" dist="38100" dir="2700000" algn="tl">
                    <a:srgbClr val="000000">
                      <a:alpha val="43137"/>
                    </a:srgbClr>
                  </a:outerShdw>
                </a:effectLst>
                <a:latin typeface="Segoe Print" pitchFamily="2" charset="0"/>
              </a:rPr>
              <a:t> to </a:t>
            </a:r>
            <a:r>
              <a:rPr lang="en-US" sz="2800" b="1" dirty="0">
                <a:solidFill>
                  <a:schemeClr val="accent3">
                    <a:lumMod val="50000"/>
                  </a:schemeClr>
                </a:solidFill>
                <a:effectLst>
                  <a:glow rad="228600">
                    <a:srgbClr val="FFFF00">
                      <a:alpha val="40000"/>
                    </a:srgbClr>
                  </a:glow>
                  <a:outerShdw blurRad="38100" dist="38100" dir="2700000" algn="tl">
                    <a:srgbClr val="000000">
                      <a:alpha val="43137"/>
                    </a:srgbClr>
                  </a:outerShdw>
                </a:effectLst>
                <a:latin typeface="Segoe Print" pitchFamily="2" charset="0"/>
              </a:rPr>
              <a:t>g</a:t>
            </a:r>
            <a:r>
              <a:rPr lang="en-US" sz="2800" b="1" u="sng" dirty="0">
                <a:solidFill>
                  <a:schemeClr val="accent3">
                    <a:lumMod val="50000"/>
                  </a:schemeClr>
                </a:solidFill>
                <a:effectLst>
                  <a:glow rad="228600">
                    <a:srgbClr val="FFFF00">
                      <a:alpha val="40000"/>
                    </a:srgbClr>
                  </a:glow>
                  <a:outerShdw blurRad="38100" dist="38100" dir="2700000" algn="tl">
                    <a:srgbClr val="000000">
                      <a:alpha val="43137"/>
                    </a:srgbClr>
                  </a:outerShdw>
                </a:effectLst>
                <a:latin typeface="Segoe Print" pitchFamily="2" charset="0"/>
              </a:rPr>
              <a:t>uard</a:t>
            </a:r>
            <a:r>
              <a:rPr lang="en-US" sz="2800" dirty="0">
                <a:solidFill>
                  <a:schemeClr val="accent3">
                    <a:lumMod val="50000"/>
                  </a:schemeClr>
                </a:solidFill>
                <a:effectLst>
                  <a:outerShdw blurRad="38100" dist="38100" dir="2700000" algn="tl">
                    <a:srgbClr val="000000">
                      <a:alpha val="43137"/>
                    </a:srgbClr>
                  </a:outerShdw>
                </a:effectLst>
                <a:latin typeface="Segoe Print" pitchFamily="2" charset="0"/>
              </a:rPr>
              <a:t> to do all His commands which I command you today, that </a:t>
            </a:r>
            <a:r>
              <a:rPr lang="en-US" sz="2800" dirty="0">
                <a:solidFill>
                  <a:srgbClr val="0070C0"/>
                </a:solidFill>
                <a:effectLst>
                  <a:outerShdw blurRad="38100" dist="38100" dir="2700000" algn="tl">
                    <a:srgbClr val="000000">
                      <a:alpha val="43137"/>
                    </a:srgbClr>
                  </a:outerShdw>
                </a:effectLst>
                <a:latin typeface="Segoe Print" pitchFamily="2" charset="0"/>
              </a:rPr>
              <a:t>Yahuah your Elohim </a:t>
            </a:r>
            <a:r>
              <a:rPr lang="en-US" sz="2800" dirty="0">
                <a:solidFill>
                  <a:schemeClr val="accent3">
                    <a:lumMod val="50000"/>
                  </a:schemeClr>
                </a:solidFill>
                <a:effectLst>
                  <a:outerShdw blurRad="38100" dist="38100" dir="2700000" algn="tl">
                    <a:srgbClr val="000000">
                      <a:alpha val="43137"/>
                    </a:srgbClr>
                  </a:outerShdw>
                </a:effectLst>
                <a:latin typeface="Segoe Print" pitchFamily="2" charset="0"/>
              </a:rPr>
              <a:t>shall set </a:t>
            </a:r>
            <a:br>
              <a:rPr lang="en-US" sz="2800" dirty="0">
                <a:solidFill>
                  <a:schemeClr val="accent3">
                    <a:lumMod val="50000"/>
                  </a:schemeClr>
                </a:solidFill>
                <a:effectLst>
                  <a:outerShdw blurRad="38100" dist="38100" dir="2700000" algn="tl">
                    <a:srgbClr val="000000">
                      <a:alpha val="43137"/>
                    </a:srgbClr>
                  </a:outerShdw>
                </a:effectLst>
                <a:latin typeface="Segoe Print" pitchFamily="2" charset="0"/>
              </a:rPr>
            </a:br>
            <a:r>
              <a:rPr lang="en-US" sz="2800" dirty="0">
                <a:solidFill>
                  <a:schemeClr val="accent3">
                    <a:lumMod val="50000"/>
                  </a:schemeClr>
                </a:solidFill>
                <a:effectLst>
                  <a:outerShdw blurRad="38100" dist="38100" dir="2700000" algn="tl">
                    <a:srgbClr val="000000">
                      <a:alpha val="43137"/>
                    </a:srgbClr>
                  </a:outerShdw>
                </a:effectLst>
                <a:latin typeface="Segoe Print" pitchFamily="2" charset="0"/>
              </a:rPr>
              <a:t>you high above all nations of the earth.</a:t>
            </a:r>
          </a:p>
          <a:p>
            <a:endParaRPr lang="en-US" sz="2800" dirty="0">
              <a:solidFill>
                <a:schemeClr val="accent3">
                  <a:lumMod val="50000"/>
                </a:schemeClr>
              </a:solidFill>
              <a:effectLst>
                <a:outerShdw blurRad="38100" dist="38100" dir="2700000" algn="tl">
                  <a:srgbClr val="000000">
                    <a:alpha val="43137"/>
                  </a:srgbClr>
                </a:outerShdw>
              </a:effectLst>
              <a:latin typeface="Segoe Print" pitchFamily="2" charset="0"/>
            </a:endParaRPr>
          </a:p>
          <a:p>
            <a:r>
              <a:rPr lang="en-US" sz="2800" dirty="0">
                <a:solidFill>
                  <a:schemeClr val="accent3">
                    <a:lumMod val="50000"/>
                  </a:schemeClr>
                </a:solidFill>
                <a:effectLst>
                  <a:outerShdw blurRad="38100" dist="38100" dir="2700000" algn="tl">
                    <a:srgbClr val="000000">
                      <a:alpha val="43137"/>
                    </a:srgbClr>
                  </a:outerShdw>
                </a:effectLst>
                <a:latin typeface="Segoe Print" pitchFamily="2" charset="0"/>
              </a:rPr>
              <a:t>2  And all these blessings shall come upon </a:t>
            </a:r>
            <a:br>
              <a:rPr lang="en-US" sz="2800" dirty="0">
                <a:solidFill>
                  <a:schemeClr val="accent3">
                    <a:lumMod val="50000"/>
                  </a:schemeClr>
                </a:solidFill>
                <a:effectLst>
                  <a:outerShdw blurRad="38100" dist="38100" dir="2700000" algn="tl">
                    <a:srgbClr val="000000">
                      <a:alpha val="43137"/>
                    </a:srgbClr>
                  </a:outerShdw>
                </a:effectLst>
                <a:latin typeface="Segoe Print" pitchFamily="2" charset="0"/>
              </a:rPr>
            </a:br>
            <a:r>
              <a:rPr lang="en-US" sz="2800" dirty="0">
                <a:solidFill>
                  <a:schemeClr val="accent3">
                    <a:lumMod val="50000"/>
                  </a:schemeClr>
                </a:solidFill>
                <a:effectLst>
                  <a:outerShdw blurRad="38100" dist="38100" dir="2700000" algn="tl">
                    <a:srgbClr val="000000">
                      <a:alpha val="43137"/>
                    </a:srgbClr>
                  </a:outerShdw>
                </a:effectLst>
                <a:latin typeface="Segoe Print" pitchFamily="2" charset="0"/>
              </a:rPr>
              <a:t>you and overtake you, if you shall obey the voice of </a:t>
            </a:r>
            <a:r>
              <a:rPr lang="en-US" sz="2800" dirty="0">
                <a:solidFill>
                  <a:srgbClr val="0070C0"/>
                </a:solidFill>
                <a:effectLst>
                  <a:outerShdw blurRad="38100" dist="38100" dir="2700000" algn="tl">
                    <a:srgbClr val="000000">
                      <a:alpha val="43137"/>
                    </a:srgbClr>
                  </a:outerShdw>
                </a:effectLst>
                <a:latin typeface="Segoe Print" pitchFamily="2" charset="0"/>
              </a:rPr>
              <a:t>Yahuah your Elohim.  </a:t>
            </a:r>
            <a:r>
              <a:rPr lang="en-US" sz="2000" b="1" dirty="0">
                <a:solidFill>
                  <a:schemeClr val="accent3">
                    <a:lumMod val="50000"/>
                  </a:schemeClr>
                </a:solidFill>
                <a:effectLst>
                  <a:outerShdw blurRad="38100" dist="38100" dir="2700000" algn="tl">
                    <a:srgbClr val="000000">
                      <a:alpha val="43137"/>
                    </a:srgbClr>
                  </a:outerShdw>
                </a:effectLst>
                <a:latin typeface="Segoe Print" pitchFamily="2" charset="0"/>
              </a:rPr>
              <a:t>(TS2009)</a:t>
            </a:r>
            <a:r>
              <a:rPr lang="en-US" sz="2800" dirty="0">
                <a:solidFill>
                  <a:schemeClr val="accent3">
                    <a:lumMod val="50000"/>
                  </a:schemeClr>
                </a:solidFill>
                <a:effectLst>
                  <a:outerShdw blurRad="38100" dist="38100" dir="2700000" algn="tl">
                    <a:srgbClr val="000000">
                      <a:alpha val="43137"/>
                    </a:srgbClr>
                  </a:outerShdw>
                </a:effectLst>
                <a:latin typeface="Segoe Print" pitchFamily="2" charset="0"/>
              </a:rPr>
              <a:t> </a:t>
            </a:r>
            <a:endParaRPr lang="en-US" sz="2000" b="1" dirty="0">
              <a:solidFill>
                <a:schemeClr val="accent3">
                  <a:lumMod val="50000"/>
                </a:schemeClr>
              </a:solidFill>
              <a:effectLst>
                <a:outerShdw blurRad="38100" dist="38100" dir="2700000" algn="tl">
                  <a:srgbClr val="000000">
                    <a:alpha val="43137"/>
                  </a:srgbClr>
                </a:outerShdw>
              </a:effectLst>
            </a:endParaRPr>
          </a:p>
        </p:txBody>
      </p:sp>
      <p:sp>
        <p:nvSpPr>
          <p:cNvPr id="5" name="Pentagon 4"/>
          <p:cNvSpPr/>
          <p:nvPr/>
        </p:nvSpPr>
        <p:spPr>
          <a:xfrm>
            <a:off x="2227942" y="420113"/>
            <a:ext cx="7990116" cy="914400"/>
          </a:xfrm>
          <a:prstGeom prst="homePlate">
            <a:avLst/>
          </a:prstGeom>
          <a:blipFill>
            <a:blip r:embed="rId3"/>
            <a:tile tx="0" ty="0" sx="100000" sy="100000" flip="none" algn="tl"/>
          </a:blipFill>
          <a:ln w="38100">
            <a:solidFill>
              <a:schemeClr val="accent2">
                <a:lumMod val="50000"/>
              </a:schemeClr>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spcAft>
                <a:spcPts val="600"/>
              </a:spcAft>
              <a:buClr>
                <a:srgbClr val="008000"/>
              </a:buClr>
            </a:pPr>
            <a:r>
              <a:rPr lang="en-US" sz="4800" b="1" dirty="0">
                <a:ln>
                  <a:solidFill>
                    <a:sysClr val="windowText" lastClr="000000"/>
                  </a:solidFill>
                </a:ln>
                <a:solidFill>
                  <a:schemeClr val="accent2">
                    <a:lumMod val="75000"/>
                  </a:schemeClr>
                </a:solidFill>
                <a:latin typeface="Comic Sans MS" panose="030F0702030302020204" pitchFamily="66" charset="0"/>
                <a:ea typeface="Times New Roman" panose="02020603050405020304" pitchFamily="18" charset="0"/>
                <a:cs typeface="Times New Roman" panose="02020603050405020304" pitchFamily="18" charset="0"/>
              </a:rPr>
              <a:t>Deut 28 Introduction</a:t>
            </a:r>
            <a:endParaRPr lang="en-CA" sz="6600" dirty="0">
              <a:solidFill>
                <a:schemeClr val="accent2">
                  <a:lumMod val="75000"/>
                </a:schemeClr>
              </a:solidFill>
              <a:latin typeface="Comic Sans MS" panose="030F0702030302020204" pitchFamily="66" charset="0"/>
              <a:ea typeface="Times New Roman" panose="02020603050405020304" pitchFamily="18" charset="0"/>
              <a:cs typeface="Times New Roman" panose="02020603050405020304" pitchFamily="18" charset="0"/>
            </a:endParaRPr>
          </a:p>
        </p:txBody>
      </p:sp>
      <p:pic>
        <p:nvPicPr>
          <p:cNvPr id="6" name="Picture 8" descr="C:\Users\Rae\Desktop\guard man clear.pn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774602" y="1203157"/>
            <a:ext cx="1989618" cy="57772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203447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338622" y="6331620"/>
            <a:ext cx="771089" cy="365125"/>
          </a:xfrm>
        </p:spPr>
        <p:txBody>
          <a:bodyPr/>
          <a:lstStyle/>
          <a:p>
            <a:fld id="{6D22F896-40B5-4ADD-8801-0D06FADFA095}" type="slidenum">
              <a:rPr lang="en-US" smtClean="0"/>
              <a:pPr/>
              <a:t>61</a:t>
            </a:fld>
            <a:endParaRPr lang="en-US" dirty="0"/>
          </a:p>
        </p:txBody>
      </p:sp>
      <p:pic>
        <p:nvPicPr>
          <p:cNvPr id="18434" name="Picture 2" descr="C:\Users\Rae\Desktop\Deut 28 bless &amp; curse.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43330" y="-8119"/>
            <a:ext cx="6053818" cy="6901783"/>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7184580" y="162399"/>
            <a:ext cx="4339773" cy="2000548"/>
          </a:xfrm>
          <a:prstGeom prst="rect">
            <a:avLst/>
          </a:prstGeom>
        </p:spPr>
        <p:txBody>
          <a:bodyPr wrap="square">
            <a:spAutoFit/>
          </a:bodyPr>
          <a:lstStyle/>
          <a:p>
            <a:pPr algn="ctr"/>
            <a:r>
              <a:rPr lang="en-US" sz="2800" b="1" dirty="0">
                <a:solidFill>
                  <a:srgbClr val="002060"/>
                </a:solidFill>
                <a:effectLst>
                  <a:outerShdw blurRad="38100" dist="38100" dir="2700000" algn="tl">
                    <a:srgbClr val="000000">
                      <a:alpha val="43137"/>
                    </a:srgbClr>
                  </a:outerShdw>
                </a:effectLst>
                <a:latin typeface="Segoe Print" pitchFamily="2" charset="0"/>
              </a:rPr>
              <a:t>Deut 28 Outline</a:t>
            </a:r>
          </a:p>
          <a:p>
            <a:pPr marL="342900" indent="-342900" algn="ctr">
              <a:buFont typeface="Arial" pitchFamily="34" charset="0"/>
              <a:buChar char="•"/>
            </a:pPr>
            <a:r>
              <a:rPr lang="en-US" sz="2400" dirty="0">
                <a:solidFill>
                  <a:srgbClr val="0070C0"/>
                </a:solidFill>
                <a:effectLst>
                  <a:outerShdw blurRad="38100" dist="38100" dir="2700000" algn="tl">
                    <a:srgbClr val="000000">
                      <a:alpha val="43137"/>
                    </a:srgbClr>
                  </a:outerShdw>
                </a:effectLst>
                <a:latin typeface="Comic Sans MS" pitchFamily="66" charset="0"/>
              </a:rPr>
              <a:t>Blessings for Obedience: </a:t>
            </a:r>
            <a:r>
              <a:rPr lang="en-US" sz="2400" dirty="0" err="1">
                <a:solidFill>
                  <a:srgbClr val="0070C0"/>
                </a:solidFill>
                <a:effectLst>
                  <a:outerShdw blurRad="38100" dist="38100" dir="2700000" algn="tl">
                    <a:srgbClr val="000000">
                      <a:alpha val="43137"/>
                    </a:srgbClr>
                  </a:outerShdw>
                </a:effectLst>
                <a:latin typeface="Comic Sans MS" pitchFamily="66" charset="0"/>
              </a:rPr>
              <a:t>vss</a:t>
            </a:r>
            <a:r>
              <a:rPr lang="en-US" sz="2400" dirty="0">
                <a:solidFill>
                  <a:srgbClr val="0070C0"/>
                </a:solidFill>
                <a:effectLst>
                  <a:outerShdw blurRad="38100" dist="38100" dir="2700000" algn="tl">
                    <a:srgbClr val="000000">
                      <a:alpha val="43137"/>
                    </a:srgbClr>
                  </a:outerShdw>
                </a:effectLst>
                <a:latin typeface="Comic Sans MS" pitchFamily="66" charset="0"/>
              </a:rPr>
              <a:t> 1-14</a:t>
            </a:r>
          </a:p>
          <a:p>
            <a:pPr marL="342900" indent="-342900" algn="ctr">
              <a:buFont typeface="Arial" pitchFamily="34" charset="0"/>
              <a:buChar char="•"/>
            </a:pPr>
            <a:r>
              <a:rPr lang="en-US" sz="2400" dirty="0">
                <a:solidFill>
                  <a:schemeClr val="accent3">
                    <a:lumMod val="50000"/>
                  </a:schemeClr>
                </a:solidFill>
                <a:effectLst>
                  <a:outerShdw blurRad="38100" dist="38100" dir="2700000" algn="tl">
                    <a:srgbClr val="000000">
                      <a:alpha val="43137"/>
                    </a:srgbClr>
                  </a:outerShdw>
                </a:effectLst>
                <a:latin typeface="Comic Sans MS" pitchFamily="66" charset="0"/>
              </a:rPr>
              <a:t>Curses for Disobedience: </a:t>
            </a:r>
            <a:br>
              <a:rPr lang="en-US" sz="2400" dirty="0">
                <a:solidFill>
                  <a:schemeClr val="accent3">
                    <a:lumMod val="50000"/>
                  </a:schemeClr>
                </a:solidFill>
                <a:effectLst>
                  <a:outerShdw blurRad="38100" dist="38100" dir="2700000" algn="tl">
                    <a:srgbClr val="000000">
                      <a:alpha val="43137"/>
                    </a:srgbClr>
                  </a:outerShdw>
                </a:effectLst>
                <a:latin typeface="Comic Sans MS" pitchFamily="66" charset="0"/>
              </a:rPr>
            </a:br>
            <a:r>
              <a:rPr lang="en-US" sz="2400" dirty="0" err="1">
                <a:solidFill>
                  <a:schemeClr val="accent3">
                    <a:lumMod val="50000"/>
                  </a:schemeClr>
                </a:solidFill>
                <a:effectLst>
                  <a:outerShdw blurRad="38100" dist="38100" dir="2700000" algn="tl">
                    <a:srgbClr val="000000">
                      <a:alpha val="43137"/>
                    </a:srgbClr>
                  </a:outerShdw>
                </a:effectLst>
                <a:latin typeface="Comic Sans MS" pitchFamily="66" charset="0"/>
              </a:rPr>
              <a:t>vss</a:t>
            </a:r>
            <a:r>
              <a:rPr lang="en-US" sz="2400" dirty="0">
                <a:solidFill>
                  <a:schemeClr val="accent3">
                    <a:lumMod val="50000"/>
                  </a:schemeClr>
                </a:solidFill>
                <a:effectLst>
                  <a:outerShdw blurRad="38100" dist="38100" dir="2700000" algn="tl">
                    <a:srgbClr val="000000">
                      <a:alpha val="43137"/>
                    </a:srgbClr>
                  </a:outerShdw>
                </a:effectLst>
                <a:latin typeface="Comic Sans MS" pitchFamily="66" charset="0"/>
              </a:rPr>
              <a:t> 15-68</a:t>
            </a:r>
            <a:endParaRPr lang="en-US" b="1" dirty="0">
              <a:solidFill>
                <a:schemeClr val="accent3">
                  <a:lumMod val="50000"/>
                </a:schemeClr>
              </a:solidFill>
              <a:effectLst>
                <a:outerShdw blurRad="38100" dist="38100" dir="2700000" algn="tl">
                  <a:srgbClr val="000000">
                    <a:alpha val="43137"/>
                  </a:srgbClr>
                </a:outerShdw>
              </a:effectLst>
              <a:latin typeface="Comic Sans MS" pitchFamily="66" charset="0"/>
            </a:endParaRPr>
          </a:p>
        </p:txBody>
      </p:sp>
      <p:sp>
        <p:nvSpPr>
          <p:cNvPr id="5" name="Rectangle 4"/>
          <p:cNvSpPr/>
          <p:nvPr/>
        </p:nvSpPr>
        <p:spPr>
          <a:xfrm>
            <a:off x="7184580" y="2200705"/>
            <a:ext cx="4876799" cy="3385542"/>
          </a:xfrm>
          <a:prstGeom prst="rect">
            <a:avLst/>
          </a:prstGeom>
          <a:blipFill>
            <a:blip r:embed="rId3"/>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r>
              <a:rPr lang="en-US" sz="2800" b="1" dirty="0">
                <a:solidFill>
                  <a:srgbClr val="002060"/>
                </a:solidFill>
                <a:effectLst>
                  <a:outerShdw blurRad="38100" dist="38100" dir="2700000" algn="tl">
                    <a:srgbClr val="000000">
                      <a:alpha val="43137"/>
                    </a:srgbClr>
                  </a:outerShdw>
                </a:effectLst>
              </a:rPr>
              <a:t>Deut 28:13  </a:t>
            </a:r>
            <a:r>
              <a:rPr lang="en-US" sz="2800" dirty="0">
                <a:solidFill>
                  <a:srgbClr val="002060"/>
                </a:solidFill>
              </a:rPr>
              <a:t>And </a:t>
            </a:r>
            <a:r>
              <a:rPr lang="en-US" sz="2800" b="1" dirty="0">
                <a:solidFill>
                  <a:srgbClr val="0000CC"/>
                </a:solidFill>
              </a:rPr>
              <a:t>Yahuah</a:t>
            </a:r>
            <a:r>
              <a:rPr lang="en-US" sz="2800" dirty="0">
                <a:solidFill>
                  <a:srgbClr val="002060"/>
                </a:solidFill>
              </a:rPr>
              <a:t> shall make you the head, and not the tail.  And you shall be only on top, and not be beneath, if you obey the commands of </a:t>
            </a:r>
            <a:r>
              <a:rPr lang="en-US" sz="2800" b="1" dirty="0">
                <a:solidFill>
                  <a:srgbClr val="0000CC"/>
                </a:solidFill>
              </a:rPr>
              <a:t>Yahuah</a:t>
            </a:r>
            <a:r>
              <a:rPr lang="en-US" sz="2800" dirty="0">
                <a:solidFill>
                  <a:srgbClr val="002060"/>
                </a:solidFill>
              </a:rPr>
              <a:t> your Elohim, which I command you today, to </a:t>
            </a:r>
            <a:r>
              <a:rPr lang="en-US" sz="2800" b="1" dirty="0">
                <a:solidFill>
                  <a:srgbClr val="002060"/>
                </a:solidFill>
                <a:effectLst>
                  <a:glow rad="127000">
                    <a:srgbClr val="FFC000"/>
                  </a:glow>
                </a:effectLst>
              </a:rPr>
              <a:t>g</a:t>
            </a:r>
            <a:r>
              <a:rPr lang="en-US" sz="2800" b="1" u="sng" dirty="0">
                <a:solidFill>
                  <a:srgbClr val="002060"/>
                </a:solidFill>
                <a:effectLst>
                  <a:glow rad="228600">
                    <a:srgbClr val="FFC000">
                      <a:alpha val="40000"/>
                    </a:srgbClr>
                  </a:glow>
                </a:effectLst>
              </a:rPr>
              <a:t>uard</a:t>
            </a:r>
            <a:r>
              <a:rPr lang="en-US" sz="2800" dirty="0">
                <a:solidFill>
                  <a:srgbClr val="002060"/>
                </a:solidFill>
              </a:rPr>
              <a:t> and do. </a:t>
            </a:r>
            <a:r>
              <a:rPr lang="en-US" dirty="0">
                <a:solidFill>
                  <a:srgbClr val="002060"/>
                </a:solidFill>
              </a:rPr>
              <a:t> </a:t>
            </a:r>
            <a:r>
              <a:rPr lang="en-US" i="1" dirty="0">
                <a:solidFill>
                  <a:srgbClr val="002060"/>
                </a:solidFill>
              </a:rPr>
              <a:t>(TS2009)</a:t>
            </a:r>
          </a:p>
        </p:txBody>
      </p:sp>
      <p:sp>
        <p:nvSpPr>
          <p:cNvPr id="9" name="Flowchart: Alternate Process 8"/>
          <p:cNvSpPr/>
          <p:nvPr/>
        </p:nvSpPr>
        <p:spPr>
          <a:xfrm>
            <a:off x="548105" y="549180"/>
            <a:ext cx="4407797" cy="715089"/>
          </a:xfrm>
          <a:prstGeom prst="flowChartAlternateProcess">
            <a:avLst/>
          </a:prstGeom>
          <a:blipFill>
            <a:blip r:embed="rId3"/>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ctr"/>
            <a:r>
              <a:rPr lang="en-US" dirty="0">
                <a:solidFill>
                  <a:srgbClr val="002060"/>
                </a:solidFill>
                <a:latin typeface="Comic Sans MS" pitchFamily="66" charset="0"/>
              </a:rPr>
              <a:t>The consequences </a:t>
            </a:r>
            <a:r>
              <a:rPr lang="en-US" b="1" dirty="0">
                <a:solidFill>
                  <a:srgbClr val="0000CC"/>
                </a:solidFill>
                <a:latin typeface="Comic Sans MS" pitchFamily="66" charset="0"/>
              </a:rPr>
              <a:t>Yahuah</a:t>
            </a:r>
            <a:r>
              <a:rPr lang="en-US" dirty="0">
                <a:solidFill>
                  <a:srgbClr val="002060"/>
                </a:solidFill>
                <a:latin typeface="Comic Sans MS" pitchFamily="66" charset="0"/>
              </a:rPr>
              <a:t> ordains for </a:t>
            </a:r>
            <a:br>
              <a:rPr lang="en-US" dirty="0">
                <a:solidFill>
                  <a:srgbClr val="002060"/>
                </a:solidFill>
                <a:latin typeface="Comic Sans MS" pitchFamily="66" charset="0"/>
              </a:rPr>
            </a:br>
            <a:r>
              <a:rPr lang="en-US" dirty="0">
                <a:solidFill>
                  <a:srgbClr val="002060"/>
                </a:solidFill>
                <a:latin typeface="Comic Sans MS" pitchFamily="66" charset="0"/>
              </a:rPr>
              <a:t>those who obey or disobey Him.</a:t>
            </a:r>
            <a:endParaRPr lang="en-US" i="1" dirty="0">
              <a:solidFill>
                <a:srgbClr val="002060"/>
              </a:solidFill>
              <a:latin typeface="Comic Sans MS" pitchFamily="66" charset="0"/>
            </a:endParaRPr>
          </a:p>
        </p:txBody>
      </p:sp>
      <p:sp>
        <p:nvSpPr>
          <p:cNvPr id="8" name="Pentagon 7"/>
          <p:cNvSpPr/>
          <p:nvPr/>
        </p:nvSpPr>
        <p:spPr>
          <a:xfrm>
            <a:off x="7395033" y="5784850"/>
            <a:ext cx="4455892" cy="592656"/>
          </a:xfrm>
          <a:prstGeom prst="homePlate">
            <a:avLst/>
          </a:prstGeom>
          <a:solidFill>
            <a:schemeClr val="accent2">
              <a:lumMod val="40000"/>
              <a:lumOff val="60000"/>
            </a:schemeClr>
          </a:solidFill>
          <a:ln w="38100">
            <a:solidFill>
              <a:schemeClr val="accent4">
                <a:lumMod val="50000"/>
              </a:schemeClr>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spcAft>
                <a:spcPts val="600"/>
              </a:spcAft>
              <a:buClr>
                <a:srgbClr val="008000"/>
              </a:buClr>
            </a:pPr>
            <a:r>
              <a:rPr lang="en-US" sz="2400" b="1" dirty="0">
                <a:ln>
                  <a:solidFill>
                    <a:sysClr val="windowText" lastClr="000000"/>
                  </a:solidFill>
                </a:ln>
                <a:solidFill>
                  <a:srgbClr val="7030A0"/>
                </a:solidFill>
                <a:latin typeface="Comic Sans MS" panose="030F0702030302020204" pitchFamily="66" charset="0"/>
                <a:ea typeface="Times New Roman" panose="02020603050405020304" pitchFamily="18" charset="0"/>
                <a:cs typeface="Times New Roman" panose="02020603050405020304" pitchFamily="18" charset="0"/>
              </a:rPr>
              <a:t>Time to examine Jer 23!</a:t>
            </a:r>
            <a:endParaRPr lang="en-CA" sz="3600" dirty="0">
              <a:solidFill>
                <a:srgbClr val="7030A0"/>
              </a:solidFill>
              <a:latin typeface="Comic Sans MS" panose="030F0702030302020204" pitchFamily="66" charset="0"/>
              <a:ea typeface="Times New Roman" panose="02020603050405020304" pitchFamily="18" charset="0"/>
              <a:cs typeface="Times New Roman" panose="02020603050405020304" pitchFamily="18" charset="0"/>
            </a:endParaRPr>
          </a:p>
        </p:txBody>
      </p:sp>
      <p:pic>
        <p:nvPicPr>
          <p:cNvPr id="10" name="Picture 8" descr="C:\Users\Rae\Desktop\guard man clear.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216073" y="3786790"/>
            <a:ext cx="1089891" cy="31647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335787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100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Effect transition="in" filter="fade">
                                      <p:cBhvr>
                                        <p:cTn id="9" dur="10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8">
                                            <p:txEl>
                                              <p:pRg st="0" end="0"/>
                                            </p:txEl>
                                          </p:spTgt>
                                        </p:tgtEl>
                                        <p:attrNameLst>
                                          <p:attrName>style.visibility</p:attrName>
                                        </p:attrNameLst>
                                      </p:cBhvr>
                                      <p:to>
                                        <p:strVal val="visible"/>
                                      </p:to>
                                    </p:set>
                                    <p:animEffect transition="in" filter="barn(inVertical)">
                                      <p:cBhvr>
                                        <p:cTn id="14"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D22F896-40B5-4ADD-8801-0D06FADFA095}" type="slidenum">
              <a:rPr lang="en-US" smtClean="0"/>
              <a:t>62</a:t>
            </a:fld>
            <a:endParaRPr lang="en-US" dirty="0"/>
          </a:p>
        </p:txBody>
      </p:sp>
      <p:sp>
        <p:nvSpPr>
          <p:cNvPr id="3" name="Slide Number Placeholder 1"/>
          <p:cNvSpPr txBox="1">
            <a:spLocks/>
          </p:cNvSpPr>
          <p:nvPr/>
        </p:nvSpPr>
        <p:spPr>
          <a:xfrm>
            <a:off x="11338949" y="6383482"/>
            <a:ext cx="771089" cy="365125"/>
          </a:xfrm>
          <a:prstGeom prst="rect">
            <a:avLst/>
          </a:prstGeom>
        </p:spPr>
        <p:txBody>
          <a:bodyPr vert="horz" lIns="91440" tIns="45720" rIns="91440" bIns="45720" rtlCol="0" anchor="t"/>
          <a:lstStyle>
            <a:defPPr>
              <a:defRPr lang="en-US"/>
            </a:defPPr>
            <a:lvl1pPr marL="0" algn="r" defTabSz="457200" rtl="0" eaLnBrk="1" latinLnBrk="0" hangingPunct="1">
              <a:defRPr sz="105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b="1" smtClean="0">
                <a:solidFill>
                  <a:schemeClr val="tx2">
                    <a:lumMod val="75000"/>
                  </a:schemeClr>
                </a:solidFill>
              </a:rPr>
              <a:pPr/>
              <a:t>62</a:t>
            </a:fld>
            <a:endParaRPr lang="en-US" b="1" dirty="0">
              <a:solidFill>
                <a:schemeClr val="tx2">
                  <a:lumMod val="75000"/>
                </a:schemeClr>
              </a:solidFill>
            </a:endParaRPr>
          </a:p>
        </p:txBody>
      </p:sp>
      <p:pic>
        <p:nvPicPr>
          <p:cNvPr id="15362" name="Picture 2" descr="C:\Users\Rae\Desktop\Jer 23 vs 1.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628493" y="353257"/>
            <a:ext cx="6096000" cy="6096000"/>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5" name="Pentagon 4"/>
          <p:cNvSpPr/>
          <p:nvPr/>
        </p:nvSpPr>
        <p:spPr>
          <a:xfrm>
            <a:off x="1001487" y="472583"/>
            <a:ext cx="4833256" cy="914400"/>
          </a:xfrm>
          <a:prstGeom prst="homePlate">
            <a:avLst/>
          </a:prstGeom>
          <a:solidFill>
            <a:schemeClr val="accent2">
              <a:lumMod val="40000"/>
              <a:lumOff val="60000"/>
            </a:schemeClr>
          </a:solidFill>
          <a:ln w="38100">
            <a:solidFill>
              <a:schemeClr val="accent4">
                <a:lumMod val="50000"/>
              </a:schemeClr>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spcAft>
                <a:spcPts val="600"/>
              </a:spcAft>
              <a:buClr>
                <a:srgbClr val="008000"/>
              </a:buClr>
            </a:pPr>
            <a:r>
              <a:rPr lang="en-US" sz="3200" b="1" dirty="0">
                <a:ln>
                  <a:solidFill>
                    <a:sysClr val="windowText" lastClr="000000"/>
                  </a:solidFill>
                </a:ln>
                <a:solidFill>
                  <a:srgbClr val="7030A0"/>
                </a:solidFill>
                <a:latin typeface="Comic Sans MS" panose="030F0702030302020204" pitchFamily="66" charset="0"/>
                <a:ea typeface="Times New Roman" panose="02020603050405020304" pitchFamily="18" charset="0"/>
                <a:cs typeface="Times New Roman" panose="02020603050405020304" pitchFamily="18" charset="0"/>
              </a:rPr>
              <a:t>Jeremiah 23:1-8</a:t>
            </a:r>
            <a:endParaRPr lang="en-CA" sz="4400" dirty="0">
              <a:solidFill>
                <a:srgbClr val="7030A0"/>
              </a:solidFill>
              <a:latin typeface="Comic Sans MS" panose="030F0702030302020204" pitchFamily="66" charset="0"/>
              <a:ea typeface="Times New Roman" panose="02020603050405020304" pitchFamily="18" charset="0"/>
              <a:cs typeface="Times New Roman" panose="02020603050405020304" pitchFamily="18" charset="0"/>
            </a:endParaRPr>
          </a:p>
        </p:txBody>
      </p:sp>
      <p:sp>
        <p:nvSpPr>
          <p:cNvPr id="4" name="Rectangle 3"/>
          <p:cNvSpPr/>
          <p:nvPr/>
        </p:nvSpPr>
        <p:spPr>
          <a:xfrm>
            <a:off x="6110515" y="6458650"/>
            <a:ext cx="5442860" cy="369332"/>
          </a:xfrm>
          <a:prstGeom prst="rect">
            <a:avLst/>
          </a:prstGeom>
          <a:noFill/>
        </p:spPr>
        <p:txBody>
          <a:bodyPr wrap="square">
            <a:spAutoFit/>
          </a:bodyPr>
          <a:lstStyle/>
          <a:p>
            <a:r>
              <a:rPr lang="en-US" dirty="0"/>
              <a:t>Jeremiah 23 Adapted from Matthew Henry Commentary</a:t>
            </a:r>
          </a:p>
        </p:txBody>
      </p:sp>
      <p:sp>
        <p:nvSpPr>
          <p:cNvPr id="7" name="Rectangle 6"/>
          <p:cNvSpPr/>
          <p:nvPr/>
        </p:nvSpPr>
        <p:spPr>
          <a:xfrm>
            <a:off x="729343" y="1502832"/>
            <a:ext cx="4782456" cy="5170646"/>
          </a:xfrm>
          <a:prstGeom prst="rect">
            <a:avLst/>
          </a:prstGeom>
          <a:noFill/>
        </p:spPr>
        <p:txBody>
          <a:bodyPr wrap="square">
            <a:spAutoFit/>
            <a:scene3d>
              <a:camera prst="orthographicFront"/>
              <a:lightRig rig="threePt" dir="t"/>
            </a:scene3d>
            <a:sp3d extrusionH="57150">
              <a:bevelT w="38100" h="38100"/>
            </a:sp3d>
          </a:bodyPr>
          <a:lstStyle/>
          <a:p>
            <a:pPr marL="285750" indent="-285750">
              <a:buFont typeface="Arial" pitchFamily="34" charset="0"/>
              <a:buChar char="•"/>
            </a:pPr>
            <a:r>
              <a:rPr lang="en-US" sz="2200" dirty="0"/>
              <a:t>Woe be to those who are appointed to feed </a:t>
            </a:r>
            <a:r>
              <a:rPr lang="en-US" sz="2200" b="1" dirty="0">
                <a:solidFill>
                  <a:srgbClr val="0000CC"/>
                </a:solidFill>
              </a:rPr>
              <a:t>Yah's</a:t>
            </a:r>
            <a:r>
              <a:rPr lang="en-US" sz="2200" dirty="0"/>
              <a:t> people, but take no concern to do them good! </a:t>
            </a:r>
          </a:p>
          <a:p>
            <a:pPr marL="285750" indent="-285750">
              <a:buFont typeface="Arial" pitchFamily="34" charset="0"/>
              <a:buChar char="•"/>
            </a:pPr>
            <a:r>
              <a:rPr lang="en-US" sz="2200" dirty="0">
                <a:solidFill>
                  <a:srgbClr val="002060"/>
                </a:solidFill>
              </a:rPr>
              <a:t>Though only a remnant of </a:t>
            </a:r>
            <a:r>
              <a:rPr lang="en-US" sz="2200" b="1" dirty="0">
                <a:solidFill>
                  <a:srgbClr val="0000CC"/>
                </a:solidFill>
              </a:rPr>
              <a:t>Yah's</a:t>
            </a:r>
            <a:r>
              <a:rPr lang="en-US" sz="2200" dirty="0">
                <a:solidFill>
                  <a:srgbClr val="002060"/>
                </a:solidFill>
              </a:rPr>
              <a:t> flock is left, He will find them out.  All the spiritual seed of believing Abraham and praying Jacob shall be protected, and shall be saved from the guilt and dominion of disobedience. </a:t>
            </a:r>
          </a:p>
          <a:p>
            <a:pPr marL="285750" indent="-285750">
              <a:buFont typeface="Arial" pitchFamily="34" charset="0"/>
              <a:buChar char="•"/>
            </a:pPr>
            <a:r>
              <a:rPr lang="en-US" sz="2200" b="1" dirty="0">
                <a:solidFill>
                  <a:srgbClr val="0000CC"/>
                </a:solidFill>
              </a:rPr>
              <a:t>Yahusha’s</a:t>
            </a:r>
            <a:r>
              <a:rPr lang="en-US" sz="2200" dirty="0"/>
              <a:t> obedience unto death is the justifying righteousness of believers.  </a:t>
            </a:r>
          </a:p>
          <a:p>
            <a:pPr marL="285750" indent="-285750">
              <a:buFont typeface="Arial" pitchFamily="34" charset="0"/>
              <a:buChar char="•"/>
            </a:pPr>
            <a:r>
              <a:rPr lang="en-US" sz="2200" dirty="0">
                <a:solidFill>
                  <a:srgbClr val="002060"/>
                </a:solidFill>
              </a:rPr>
              <a:t>Their sanctification, as the source of all their personal </a:t>
            </a:r>
            <a:r>
              <a:rPr lang="en-US" sz="2200" b="1" u="sng" dirty="0">
                <a:solidFill>
                  <a:srgbClr val="002060"/>
                </a:solidFill>
              </a:rPr>
              <a:t>obedience</a:t>
            </a:r>
            <a:r>
              <a:rPr lang="en-US" sz="2200" dirty="0">
                <a:solidFill>
                  <a:srgbClr val="002060"/>
                </a:solidFill>
              </a:rPr>
              <a:t> is the effect of their union with Him, and of the supply of His </a:t>
            </a:r>
            <a:r>
              <a:rPr lang="en-US" sz="2200" dirty="0" err="1">
                <a:solidFill>
                  <a:srgbClr val="002060"/>
                </a:solidFill>
              </a:rPr>
              <a:t>Ruach</a:t>
            </a:r>
            <a:r>
              <a:rPr lang="en-US" sz="2200" dirty="0">
                <a:solidFill>
                  <a:srgbClr val="002060"/>
                </a:solidFill>
              </a:rPr>
              <a:t>. </a:t>
            </a:r>
          </a:p>
        </p:txBody>
      </p:sp>
    </p:spTree>
    <p:extLst>
      <p:ext uri="{BB962C8B-B14F-4D97-AF65-F5344CB8AC3E}">
        <p14:creationId xmlns:p14="http://schemas.microsoft.com/office/powerpoint/2010/main" val="395254318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D22F896-40B5-4ADD-8801-0D06FADFA095}" type="slidenum">
              <a:rPr lang="en-US" smtClean="0"/>
              <a:t>63</a:t>
            </a:fld>
            <a:endParaRPr lang="en-US" dirty="0"/>
          </a:p>
        </p:txBody>
      </p:sp>
      <p:sp>
        <p:nvSpPr>
          <p:cNvPr id="3" name="Slide Number Placeholder 1"/>
          <p:cNvSpPr txBox="1">
            <a:spLocks/>
          </p:cNvSpPr>
          <p:nvPr/>
        </p:nvSpPr>
        <p:spPr>
          <a:xfrm>
            <a:off x="11338949" y="6383482"/>
            <a:ext cx="771089" cy="365125"/>
          </a:xfrm>
          <a:prstGeom prst="rect">
            <a:avLst/>
          </a:prstGeom>
        </p:spPr>
        <p:txBody>
          <a:bodyPr vert="horz" lIns="91440" tIns="45720" rIns="91440" bIns="45720" rtlCol="0" anchor="t"/>
          <a:lstStyle>
            <a:defPPr>
              <a:defRPr lang="en-US"/>
            </a:defPPr>
            <a:lvl1pPr marL="0" algn="r" defTabSz="457200" rtl="0" eaLnBrk="1" latinLnBrk="0" hangingPunct="1">
              <a:defRPr sz="105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b="1" smtClean="0">
                <a:solidFill>
                  <a:schemeClr val="tx2">
                    <a:lumMod val="75000"/>
                  </a:schemeClr>
                </a:solidFill>
              </a:rPr>
              <a:pPr/>
              <a:t>63</a:t>
            </a:fld>
            <a:endParaRPr lang="en-US" b="1" dirty="0">
              <a:solidFill>
                <a:schemeClr val="tx2">
                  <a:lumMod val="75000"/>
                </a:schemeClr>
              </a:solidFill>
            </a:endParaRPr>
          </a:p>
        </p:txBody>
      </p:sp>
      <p:sp>
        <p:nvSpPr>
          <p:cNvPr id="5" name="Pentagon 4"/>
          <p:cNvSpPr/>
          <p:nvPr/>
        </p:nvSpPr>
        <p:spPr>
          <a:xfrm>
            <a:off x="1203097" y="312929"/>
            <a:ext cx="4631645" cy="914400"/>
          </a:xfrm>
          <a:prstGeom prst="homePlate">
            <a:avLst/>
          </a:prstGeom>
          <a:solidFill>
            <a:schemeClr val="accent2">
              <a:lumMod val="40000"/>
              <a:lumOff val="60000"/>
            </a:schemeClr>
          </a:solidFill>
          <a:ln w="38100">
            <a:solidFill>
              <a:schemeClr val="accent4">
                <a:lumMod val="50000"/>
              </a:schemeClr>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spcAft>
                <a:spcPts val="600"/>
              </a:spcAft>
              <a:buClr>
                <a:srgbClr val="008000"/>
              </a:buClr>
            </a:pPr>
            <a:r>
              <a:rPr lang="en-US" sz="3200" b="1" dirty="0">
                <a:ln>
                  <a:solidFill>
                    <a:sysClr val="windowText" lastClr="000000"/>
                  </a:solidFill>
                </a:ln>
                <a:solidFill>
                  <a:srgbClr val="7030A0"/>
                </a:solidFill>
                <a:latin typeface="Comic Sans MS" panose="030F0702030302020204" pitchFamily="66" charset="0"/>
                <a:ea typeface="Times New Roman" panose="02020603050405020304" pitchFamily="18" charset="0"/>
                <a:cs typeface="Times New Roman" panose="02020603050405020304" pitchFamily="18" charset="0"/>
              </a:rPr>
              <a:t>Jeremiah 23:9-22</a:t>
            </a:r>
            <a:endParaRPr lang="en-CA" sz="4400" dirty="0">
              <a:solidFill>
                <a:srgbClr val="7030A0"/>
              </a:solidFill>
              <a:latin typeface="Comic Sans MS" panose="030F0702030302020204" pitchFamily="66" charset="0"/>
              <a:ea typeface="Times New Roman" panose="02020603050405020304" pitchFamily="18" charset="0"/>
              <a:cs typeface="Times New Roman" panose="02020603050405020304" pitchFamily="18" charset="0"/>
            </a:endParaRPr>
          </a:p>
        </p:txBody>
      </p:sp>
      <p:sp>
        <p:nvSpPr>
          <p:cNvPr id="7" name="Rectangle 6"/>
          <p:cNvSpPr/>
          <p:nvPr/>
        </p:nvSpPr>
        <p:spPr>
          <a:xfrm>
            <a:off x="551543" y="1299636"/>
            <a:ext cx="5370286" cy="5401479"/>
          </a:xfrm>
          <a:prstGeom prst="rect">
            <a:avLst/>
          </a:prstGeom>
          <a:noFill/>
        </p:spPr>
        <p:txBody>
          <a:bodyPr wrap="square">
            <a:spAutoFit/>
            <a:scene3d>
              <a:camera prst="orthographicFront"/>
              <a:lightRig rig="threePt" dir="t"/>
            </a:scene3d>
            <a:sp3d extrusionH="57150">
              <a:bevelT w="38100" h="38100"/>
            </a:sp3d>
          </a:bodyPr>
          <a:lstStyle/>
          <a:p>
            <a:pPr marL="285750" indent="-285750">
              <a:buFont typeface="Arial" pitchFamily="34" charset="0"/>
              <a:buChar char="•"/>
            </a:pPr>
            <a:r>
              <a:rPr lang="en-US" sz="2300" dirty="0">
                <a:solidFill>
                  <a:srgbClr val="002060"/>
                </a:solidFill>
              </a:rPr>
              <a:t>The false prophets of Samaria had deluded the Israelites into idolatries; </a:t>
            </a:r>
            <a:br>
              <a:rPr lang="en-US" sz="2300" dirty="0">
                <a:solidFill>
                  <a:srgbClr val="002060"/>
                </a:solidFill>
              </a:rPr>
            </a:br>
            <a:r>
              <a:rPr lang="en-US" sz="2300" dirty="0">
                <a:solidFill>
                  <a:srgbClr val="002060"/>
                </a:solidFill>
              </a:rPr>
              <a:t>yet the false prophets of Jerusalem </a:t>
            </a:r>
            <a:br>
              <a:rPr lang="en-US" sz="2300" dirty="0">
                <a:solidFill>
                  <a:srgbClr val="002060"/>
                </a:solidFill>
              </a:rPr>
            </a:br>
            <a:r>
              <a:rPr lang="en-US" sz="2300" dirty="0">
                <a:solidFill>
                  <a:srgbClr val="002060"/>
                </a:solidFill>
              </a:rPr>
              <a:t>were guilty of more horrible wickedness, by which the people were made bold to live in </a:t>
            </a:r>
            <a:r>
              <a:rPr lang="en-US" sz="2300" b="1" u="sng" dirty="0">
                <a:solidFill>
                  <a:srgbClr val="002060"/>
                </a:solidFill>
              </a:rPr>
              <a:t>continual</a:t>
            </a:r>
            <a:r>
              <a:rPr lang="en-US" sz="2300" dirty="0">
                <a:solidFill>
                  <a:srgbClr val="002060"/>
                </a:solidFill>
              </a:rPr>
              <a:t> </a:t>
            </a:r>
            <a:r>
              <a:rPr lang="en-US" sz="2300" b="1" u="sng" dirty="0">
                <a:solidFill>
                  <a:srgbClr val="002060"/>
                </a:solidFill>
              </a:rPr>
              <a:t>disobedience</a:t>
            </a:r>
            <a:r>
              <a:rPr lang="en-US" sz="2300" dirty="0">
                <a:solidFill>
                  <a:srgbClr val="002060"/>
                </a:solidFill>
              </a:rPr>
              <a:t>. </a:t>
            </a:r>
          </a:p>
          <a:p>
            <a:pPr marL="285750" indent="-285750">
              <a:buFont typeface="Arial" pitchFamily="34" charset="0"/>
              <a:buChar char="•"/>
            </a:pPr>
            <a:r>
              <a:rPr lang="en-US" sz="2300" b="1" dirty="0">
                <a:solidFill>
                  <a:srgbClr val="C00000"/>
                </a:solidFill>
              </a:rPr>
              <a:t>Today it is even worse!</a:t>
            </a:r>
          </a:p>
          <a:p>
            <a:pPr marL="285750" indent="-285750">
              <a:buFont typeface="Arial" pitchFamily="34" charset="0"/>
              <a:buChar char="•"/>
            </a:pPr>
            <a:r>
              <a:rPr lang="en-US" sz="2300" dirty="0">
                <a:solidFill>
                  <a:srgbClr val="002060"/>
                </a:solidFill>
              </a:rPr>
              <a:t>These false teachers will suffer the most bitter part of the </a:t>
            </a:r>
            <a:r>
              <a:rPr lang="en-US" sz="2300" b="1" dirty="0">
                <a:solidFill>
                  <a:srgbClr val="0000CC"/>
                </a:solidFill>
              </a:rPr>
              <a:t>Yahuah's</a:t>
            </a:r>
            <a:r>
              <a:rPr lang="en-US" sz="2300" dirty="0">
                <a:solidFill>
                  <a:srgbClr val="002060"/>
                </a:solidFill>
              </a:rPr>
              <a:t> indignation.  Why?  Because they chose to believe that there was no harm in </a:t>
            </a:r>
            <a:r>
              <a:rPr lang="en-US" sz="2300" b="1" u="sng" dirty="0">
                <a:solidFill>
                  <a:srgbClr val="002060"/>
                </a:solidFill>
              </a:rPr>
              <a:t>bein</a:t>
            </a:r>
            <a:r>
              <a:rPr lang="en-US" sz="2300" b="1" dirty="0">
                <a:solidFill>
                  <a:srgbClr val="002060"/>
                </a:solidFill>
              </a:rPr>
              <a:t>g</a:t>
            </a:r>
            <a:r>
              <a:rPr lang="en-US" sz="2300" dirty="0">
                <a:solidFill>
                  <a:srgbClr val="002060"/>
                </a:solidFill>
              </a:rPr>
              <a:t> </a:t>
            </a:r>
            <a:r>
              <a:rPr lang="en-US" sz="2300" b="1" u="sng" dirty="0">
                <a:solidFill>
                  <a:srgbClr val="002060"/>
                </a:solidFill>
              </a:rPr>
              <a:t>disobedient</a:t>
            </a:r>
            <a:r>
              <a:rPr lang="en-US" sz="2300" dirty="0">
                <a:solidFill>
                  <a:srgbClr val="002060"/>
                </a:solidFill>
              </a:rPr>
              <a:t>, and practiced accordingly – AND –  taught others to follow [as we find in nominal Christianity &amp; most world religions today].  </a:t>
            </a:r>
          </a:p>
        </p:txBody>
      </p:sp>
      <p:pic>
        <p:nvPicPr>
          <p:cNvPr id="8" name="Picture 2"/>
          <p:cNvPicPr>
            <a:picLocks noChangeAspect="1" noChangeArrowheads="1"/>
          </p:cNvPicPr>
          <p:nvPr/>
        </p:nvPicPr>
        <p:blipFill>
          <a:blip r:embed="rId2">
            <a:extLst>
              <a:ext uri="{28A0092B-C50C-407E-A947-70E740481C1C}">
                <a14:useLocalDpi xmlns:a14="http://schemas.microsoft.com/office/drawing/2010/main"/>
              </a:ext>
            </a:extLst>
          </a:blip>
          <a:stretch>
            <a:fillRect/>
          </a:stretch>
        </p:blipFill>
        <p:spPr bwMode="auto">
          <a:xfrm>
            <a:off x="6040942" y="411988"/>
            <a:ext cx="5503333" cy="6096000"/>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910487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animEffect transition="in" filter="fade">
                                      <p:cBhvr>
                                        <p:cTn id="7" dur="1000"/>
                                        <p:tgtEl>
                                          <p:spTgt spid="7">
                                            <p:txEl>
                                              <p:pRg st="2" end="2"/>
                                            </p:txEl>
                                          </p:spTgt>
                                        </p:tgtEl>
                                      </p:cBhvr>
                                    </p:animEffect>
                                    <p:anim calcmode="lin" valueType="num">
                                      <p:cBhvr>
                                        <p:cTn id="8"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2">
            <a:extLst>
              <a:ext uri="{28A0092B-C50C-407E-A947-70E740481C1C}">
                <a14:useLocalDpi xmlns:a14="http://schemas.microsoft.com/office/drawing/2010/main"/>
              </a:ext>
            </a:extLst>
          </a:blip>
          <a:stretch>
            <a:fillRect/>
          </a:stretch>
        </p:blipFill>
        <p:spPr bwMode="auto">
          <a:xfrm>
            <a:off x="5628493" y="298415"/>
            <a:ext cx="6096000" cy="3423920"/>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6D22F896-40B5-4ADD-8801-0D06FADFA095}" type="slidenum">
              <a:rPr lang="en-US" smtClean="0"/>
              <a:t>64</a:t>
            </a:fld>
            <a:endParaRPr lang="en-US" dirty="0"/>
          </a:p>
        </p:txBody>
      </p:sp>
      <p:sp>
        <p:nvSpPr>
          <p:cNvPr id="3" name="Slide Number Placeholder 1"/>
          <p:cNvSpPr txBox="1">
            <a:spLocks/>
          </p:cNvSpPr>
          <p:nvPr/>
        </p:nvSpPr>
        <p:spPr>
          <a:xfrm>
            <a:off x="11338949" y="6383482"/>
            <a:ext cx="771089" cy="365125"/>
          </a:xfrm>
          <a:prstGeom prst="rect">
            <a:avLst/>
          </a:prstGeom>
        </p:spPr>
        <p:txBody>
          <a:bodyPr vert="horz" lIns="91440" tIns="45720" rIns="91440" bIns="45720" rtlCol="0" anchor="t"/>
          <a:lstStyle>
            <a:defPPr>
              <a:defRPr lang="en-US"/>
            </a:defPPr>
            <a:lvl1pPr marL="0" algn="r" defTabSz="457200" rtl="0" eaLnBrk="1" latinLnBrk="0" hangingPunct="1">
              <a:defRPr sz="105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b="1" smtClean="0">
                <a:solidFill>
                  <a:schemeClr val="tx2">
                    <a:lumMod val="75000"/>
                  </a:schemeClr>
                </a:solidFill>
              </a:rPr>
              <a:pPr/>
              <a:t>64</a:t>
            </a:fld>
            <a:endParaRPr lang="en-US" b="1" dirty="0">
              <a:solidFill>
                <a:schemeClr val="tx2">
                  <a:lumMod val="75000"/>
                </a:schemeClr>
              </a:solidFill>
            </a:endParaRPr>
          </a:p>
        </p:txBody>
      </p:sp>
      <p:sp>
        <p:nvSpPr>
          <p:cNvPr id="5" name="Pentagon 4"/>
          <p:cNvSpPr/>
          <p:nvPr/>
        </p:nvSpPr>
        <p:spPr>
          <a:xfrm>
            <a:off x="729343" y="472583"/>
            <a:ext cx="5447068" cy="914400"/>
          </a:xfrm>
          <a:prstGeom prst="homePlate">
            <a:avLst/>
          </a:prstGeom>
          <a:solidFill>
            <a:schemeClr val="accent2">
              <a:lumMod val="40000"/>
              <a:lumOff val="60000"/>
            </a:schemeClr>
          </a:solidFill>
          <a:ln w="38100">
            <a:solidFill>
              <a:schemeClr val="accent4">
                <a:lumMod val="50000"/>
              </a:schemeClr>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spcAft>
                <a:spcPts val="600"/>
              </a:spcAft>
              <a:buClr>
                <a:srgbClr val="008000"/>
              </a:buClr>
            </a:pPr>
            <a:r>
              <a:rPr lang="en-US" sz="3200" b="1" dirty="0">
                <a:ln>
                  <a:solidFill>
                    <a:sysClr val="windowText" lastClr="000000"/>
                  </a:solidFill>
                </a:ln>
                <a:solidFill>
                  <a:srgbClr val="7030A0"/>
                </a:solidFill>
                <a:latin typeface="Comic Sans MS" panose="030F0702030302020204" pitchFamily="66" charset="0"/>
                <a:ea typeface="Times New Roman" panose="02020603050405020304" pitchFamily="18" charset="0"/>
                <a:cs typeface="Times New Roman" panose="02020603050405020304" pitchFamily="18" charset="0"/>
              </a:rPr>
              <a:t>Jeremiah 23:9-22 </a:t>
            </a:r>
            <a:r>
              <a:rPr lang="en-US" sz="2400" b="1" dirty="0">
                <a:ln>
                  <a:solidFill>
                    <a:sysClr val="windowText" lastClr="000000"/>
                  </a:solidFill>
                </a:ln>
                <a:solidFill>
                  <a:srgbClr val="7030A0"/>
                </a:solidFill>
                <a:latin typeface="Comic Sans MS" panose="030F0702030302020204" pitchFamily="66" charset="0"/>
                <a:ea typeface="Times New Roman" panose="02020603050405020304" pitchFamily="18" charset="0"/>
                <a:cs typeface="Times New Roman" panose="02020603050405020304" pitchFamily="18" charset="0"/>
              </a:rPr>
              <a:t>[</a:t>
            </a:r>
            <a:r>
              <a:rPr lang="en-US" sz="2400" b="1" dirty="0" err="1">
                <a:ln>
                  <a:solidFill>
                    <a:sysClr val="windowText" lastClr="000000"/>
                  </a:solidFill>
                </a:ln>
                <a:solidFill>
                  <a:srgbClr val="7030A0"/>
                </a:solidFill>
                <a:latin typeface="Comic Sans MS" panose="030F0702030302020204" pitchFamily="66" charset="0"/>
                <a:ea typeface="Times New Roman" panose="02020603050405020304" pitchFamily="18" charset="0"/>
                <a:cs typeface="Times New Roman" panose="02020603050405020304" pitchFamily="18" charset="0"/>
              </a:rPr>
              <a:t>con’t</a:t>
            </a:r>
            <a:r>
              <a:rPr lang="en-US" sz="2400" b="1" dirty="0">
                <a:ln>
                  <a:solidFill>
                    <a:sysClr val="windowText" lastClr="000000"/>
                  </a:solidFill>
                </a:ln>
                <a:solidFill>
                  <a:srgbClr val="7030A0"/>
                </a:solidFill>
                <a:latin typeface="Comic Sans MS" panose="030F0702030302020204" pitchFamily="66" charset="0"/>
                <a:ea typeface="Times New Roman" panose="02020603050405020304" pitchFamily="18" charset="0"/>
                <a:cs typeface="Times New Roman" panose="02020603050405020304" pitchFamily="18" charset="0"/>
              </a:rPr>
              <a:t>]</a:t>
            </a:r>
            <a:endParaRPr lang="en-CA" sz="4400" dirty="0">
              <a:solidFill>
                <a:srgbClr val="7030A0"/>
              </a:solidFill>
              <a:latin typeface="Comic Sans MS" panose="030F0702030302020204" pitchFamily="66" charset="0"/>
              <a:ea typeface="Times New Roman" panose="02020603050405020304" pitchFamily="18" charset="0"/>
              <a:cs typeface="Times New Roman" panose="02020603050405020304" pitchFamily="18" charset="0"/>
            </a:endParaRPr>
          </a:p>
        </p:txBody>
      </p:sp>
      <p:sp>
        <p:nvSpPr>
          <p:cNvPr id="7" name="Rectangle 6"/>
          <p:cNvSpPr/>
          <p:nvPr/>
        </p:nvSpPr>
        <p:spPr>
          <a:xfrm>
            <a:off x="526473" y="1502832"/>
            <a:ext cx="5102020" cy="5047536"/>
          </a:xfrm>
          <a:prstGeom prst="rect">
            <a:avLst/>
          </a:prstGeom>
          <a:noFill/>
        </p:spPr>
        <p:txBody>
          <a:bodyPr wrap="square">
            <a:spAutoFit/>
            <a:scene3d>
              <a:camera prst="orthographicFront"/>
              <a:lightRig rig="threePt" dir="t"/>
            </a:scene3d>
            <a:sp3d extrusionH="57150">
              <a:bevelT w="38100" h="38100"/>
            </a:sp3d>
          </a:bodyPr>
          <a:lstStyle/>
          <a:p>
            <a:pPr marL="285750" indent="-285750">
              <a:buFont typeface="Arial" pitchFamily="34" charset="0"/>
              <a:buChar char="•"/>
            </a:pPr>
            <a:r>
              <a:rPr lang="en-US" sz="2300" b="1" dirty="0"/>
              <a:t>False prophets lead men to be quiet in their disobedience</a:t>
            </a:r>
            <a:r>
              <a:rPr lang="en-US" sz="2300" dirty="0"/>
              <a:t>.  All those who are resolved to follow in such evil ways, will justly be given up to believe strong delusions. </a:t>
            </a:r>
          </a:p>
          <a:p>
            <a:pPr marL="285750" indent="-285750">
              <a:buFont typeface="Arial" pitchFamily="34" charset="0"/>
              <a:buChar char="•"/>
            </a:pPr>
            <a:r>
              <a:rPr lang="en-US" sz="2300" dirty="0">
                <a:solidFill>
                  <a:srgbClr val="002060"/>
                </a:solidFill>
              </a:rPr>
              <a:t>The time is coming when they will reflect on their folly and unbelief </a:t>
            </a:r>
            <a:br>
              <a:rPr lang="en-US" sz="2300" dirty="0">
                <a:solidFill>
                  <a:srgbClr val="002060"/>
                </a:solidFill>
              </a:rPr>
            </a:br>
            <a:r>
              <a:rPr lang="en-US" sz="2300" dirty="0">
                <a:solidFill>
                  <a:srgbClr val="002060"/>
                </a:solidFill>
              </a:rPr>
              <a:t>with remorse because they refused to receive any revelation of Torah, the Prophets, or the Restored Covenant!</a:t>
            </a:r>
          </a:p>
          <a:p>
            <a:pPr marL="285750" indent="-285750">
              <a:buFont typeface="Arial" pitchFamily="34" charset="0"/>
              <a:buChar char="•"/>
            </a:pPr>
            <a:r>
              <a:rPr lang="en-US" sz="2300" dirty="0"/>
              <a:t>Thankfully, the faithful teachings and examples of the true prophets &amp; teachers lead many to repentance, faith, and righteousness. </a:t>
            </a:r>
          </a:p>
        </p:txBody>
      </p:sp>
      <p:pic>
        <p:nvPicPr>
          <p:cNvPr id="16386" name="Picture 2" descr="C:\Users\Rae\Desktop\Obedience - Todd\Art - Obedience\blind obedience.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176411" y="3542893"/>
            <a:ext cx="4927018" cy="2596473"/>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5359224" y="6170253"/>
            <a:ext cx="6365269" cy="584775"/>
          </a:xfrm>
          <a:prstGeom prst="rect">
            <a:avLst/>
          </a:prstGeom>
          <a:noFill/>
        </p:spPr>
        <p:txBody>
          <a:bodyPr wrap="none" lIns="91440" tIns="45720" rIns="91440" bIns="45720">
            <a:spAutoFit/>
            <a:scene3d>
              <a:camera prst="orthographicFront"/>
              <a:lightRig rig="threePt" dir="t"/>
            </a:scene3d>
            <a:sp3d extrusionH="57150">
              <a:bevelT w="38100" h="38100"/>
            </a:sp3d>
          </a:bodyPr>
          <a:lstStyle/>
          <a:p>
            <a:pPr algn="ctr"/>
            <a:r>
              <a:rPr lang="en-US" sz="3200" b="1" cap="none" spc="50" dirty="0">
                <a:ln w="12700" cmpd="sng">
                  <a:solidFill>
                    <a:schemeClr val="accent6">
                      <a:satMod val="120000"/>
                      <a:shade val="80000"/>
                    </a:schemeClr>
                  </a:solidFill>
                  <a:prstDash val="solid"/>
                </a:ln>
                <a:solidFill>
                  <a:srgbClr val="002060"/>
                </a:solidFill>
                <a:effectLst>
                  <a:glow rad="228600">
                    <a:srgbClr val="002060">
                      <a:alpha val="78000"/>
                    </a:srgbClr>
                  </a:glow>
                </a:effectLst>
              </a:rPr>
              <a:t>How many blindly obey authority?</a:t>
            </a:r>
          </a:p>
        </p:txBody>
      </p:sp>
    </p:spTree>
    <p:extLst>
      <p:ext uri="{BB962C8B-B14F-4D97-AF65-F5344CB8AC3E}">
        <p14:creationId xmlns:p14="http://schemas.microsoft.com/office/powerpoint/2010/main" val="140430266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3000"/>
                                  </p:stCondLst>
                                  <p:childTnLst>
                                    <p:set>
                                      <p:cBhvr>
                                        <p:cTn id="6" dur="1" fill="hold">
                                          <p:stCondLst>
                                            <p:cond delay="0"/>
                                          </p:stCondLst>
                                        </p:cTn>
                                        <p:tgtEl>
                                          <p:spTgt spid="16386"/>
                                        </p:tgtEl>
                                        <p:attrNameLst>
                                          <p:attrName>style.visibility</p:attrName>
                                        </p:attrNameLst>
                                      </p:cBhvr>
                                      <p:to>
                                        <p:strVal val="visible"/>
                                      </p:to>
                                    </p:set>
                                    <p:animEffect transition="in" filter="circle(in)">
                                      <p:cBhvr>
                                        <p:cTn id="7" dur="2000"/>
                                        <p:tgtEl>
                                          <p:spTgt spid="1638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1000"/>
                                        <p:tgtEl>
                                          <p:spTgt spid="7">
                                            <p:txEl>
                                              <p:pRg st="1" end="1"/>
                                            </p:txEl>
                                          </p:spTgt>
                                        </p:tgtEl>
                                      </p:cBhvr>
                                    </p:animEffect>
                                    <p:anim calcmode="lin" valueType="num">
                                      <p:cBhvr>
                                        <p:cTn id="13"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left)">
                                      <p:cBhvr>
                                        <p:cTn id="18" dur="1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7">
                                            <p:txEl>
                                              <p:pRg st="2" end="2"/>
                                            </p:txEl>
                                          </p:spTgt>
                                        </p:tgtEl>
                                        <p:attrNameLst>
                                          <p:attrName>style.visibility</p:attrName>
                                        </p:attrNameLst>
                                      </p:cBhvr>
                                      <p:to>
                                        <p:strVal val="visible"/>
                                      </p:to>
                                    </p:set>
                                    <p:animEffect transition="in" filter="fade">
                                      <p:cBhvr>
                                        <p:cTn id="23" dur="1000"/>
                                        <p:tgtEl>
                                          <p:spTgt spid="7">
                                            <p:txEl>
                                              <p:pRg st="2" end="2"/>
                                            </p:txEl>
                                          </p:spTgt>
                                        </p:tgtEl>
                                      </p:cBhvr>
                                    </p:animEffect>
                                    <p:anim calcmode="lin" valueType="num">
                                      <p:cBhvr>
                                        <p:cTn id="24"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5"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1"/>
          <p:cNvSpPr txBox="1">
            <a:spLocks/>
          </p:cNvSpPr>
          <p:nvPr/>
        </p:nvSpPr>
        <p:spPr>
          <a:xfrm>
            <a:off x="11338949" y="6383482"/>
            <a:ext cx="771089" cy="365125"/>
          </a:xfrm>
          <a:prstGeom prst="rect">
            <a:avLst/>
          </a:prstGeom>
        </p:spPr>
        <p:txBody>
          <a:bodyPr vert="horz" lIns="91440" tIns="45720" rIns="91440" bIns="45720" rtlCol="0" anchor="t"/>
          <a:lstStyle>
            <a:defPPr>
              <a:defRPr lang="en-US"/>
            </a:defPPr>
            <a:lvl1pPr marL="0" algn="r" defTabSz="457200" rtl="0" eaLnBrk="1" latinLnBrk="0" hangingPunct="1">
              <a:defRPr sz="105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b="1" smtClean="0">
                <a:solidFill>
                  <a:schemeClr val="tx2">
                    <a:lumMod val="75000"/>
                  </a:schemeClr>
                </a:solidFill>
              </a:rPr>
              <a:pPr/>
              <a:t>65</a:t>
            </a:fld>
            <a:endParaRPr lang="en-US" b="1" dirty="0">
              <a:solidFill>
                <a:schemeClr val="tx2">
                  <a:lumMod val="75000"/>
                </a:schemeClr>
              </a:solidFill>
            </a:endParaRPr>
          </a:p>
        </p:txBody>
      </p:sp>
      <p:sp>
        <p:nvSpPr>
          <p:cNvPr id="5" name="Pentagon 4"/>
          <p:cNvSpPr/>
          <p:nvPr/>
        </p:nvSpPr>
        <p:spPr>
          <a:xfrm>
            <a:off x="1203097" y="472583"/>
            <a:ext cx="4631645" cy="914400"/>
          </a:xfrm>
          <a:prstGeom prst="homePlate">
            <a:avLst/>
          </a:prstGeom>
          <a:solidFill>
            <a:schemeClr val="accent2">
              <a:lumMod val="40000"/>
              <a:lumOff val="60000"/>
            </a:schemeClr>
          </a:solidFill>
          <a:ln w="38100">
            <a:solidFill>
              <a:schemeClr val="accent4">
                <a:lumMod val="50000"/>
              </a:schemeClr>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spcAft>
                <a:spcPts val="600"/>
              </a:spcAft>
              <a:buClr>
                <a:srgbClr val="008000"/>
              </a:buClr>
            </a:pPr>
            <a:r>
              <a:rPr lang="en-US" sz="3200" b="1" dirty="0">
                <a:ln>
                  <a:solidFill>
                    <a:sysClr val="windowText" lastClr="000000"/>
                  </a:solidFill>
                </a:ln>
                <a:solidFill>
                  <a:srgbClr val="7030A0"/>
                </a:solidFill>
                <a:latin typeface="Comic Sans MS" panose="030F0702030302020204" pitchFamily="66" charset="0"/>
                <a:ea typeface="Times New Roman" panose="02020603050405020304" pitchFamily="18" charset="0"/>
                <a:cs typeface="Times New Roman" panose="02020603050405020304" pitchFamily="18" charset="0"/>
              </a:rPr>
              <a:t>Jeremiah 23:23-32</a:t>
            </a:r>
            <a:endParaRPr lang="en-CA" sz="4400" dirty="0">
              <a:solidFill>
                <a:srgbClr val="7030A0"/>
              </a:solidFill>
              <a:latin typeface="Comic Sans MS" panose="030F0702030302020204" pitchFamily="66" charset="0"/>
              <a:ea typeface="Times New Roman" panose="02020603050405020304" pitchFamily="18" charset="0"/>
              <a:cs typeface="Times New Roman" panose="02020603050405020304" pitchFamily="18" charset="0"/>
            </a:endParaRPr>
          </a:p>
        </p:txBody>
      </p:sp>
      <p:sp>
        <p:nvSpPr>
          <p:cNvPr id="7" name="Rectangle 6"/>
          <p:cNvSpPr/>
          <p:nvPr/>
        </p:nvSpPr>
        <p:spPr>
          <a:xfrm>
            <a:off x="747102" y="1502832"/>
            <a:ext cx="5672933" cy="5016758"/>
          </a:xfrm>
          <a:prstGeom prst="rect">
            <a:avLst/>
          </a:prstGeom>
          <a:noFill/>
        </p:spPr>
        <p:txBody>
          <a:bodyPr wrap="square">
            <a:spAutoFit/>
          </a:bodyPr>
          <a:lstStyle/>
          <a:p>
            <a:pPr marL="285750" indent="-285750">
              <a:buFont typeface="Arial" pitchFamily="34" charset="0"/>
              <a:buChar char="•"/>
            </a:pPr>
            <a:r>
              <a:rPr lang="en-US" sz="3200" dirty="0"/>
              <a:t>False teachers cannot escape </a:t>
            </a:r>
            <a:r>
              <a:rPr lang="en-US" sz="3200" b="1" dirty="0">
                <a:solidFill>
                  <a:srgbClr val="0000CC"/>
                </a:solidFill>
              </a:rPr>
              <a:t>Yahuah's</a:t>
            </a:r>
            <a:r>
              <a:rPr lang="en-US" sz="3200" dirty="0"/>
              <a:t> all-seeing eye. </a:t>
            </a:r>
          </a:p>
          <a:p>
            <a:pPr marL="285750" indent="-285750">
              <a:buFont typeface="Arial" pitchFamily="34" charset="0"/>
              <a:buChar char="•"/>
            </a:pPr>
            <a:r>
              <a:rPr lang="en-US" sz="3200" dirty="0"/>
              <a:t>Will they never see what judgments they prepare </a:t>
            </a:r>
            <a:br>
              <a:rPr lang="en-US" sz="3200" dirty="0"/>
            </a:br>
            <a:r>
              <a:rPr lang="en-US" sz="3200" dirty="0"/>
              <a:t>for themselves? </a:t>
            </a:r>
          </a:p>
          <a:p>
            <a:pPr marL="285750" indent="-285750">
              <a:buFont typeface="Arial" pitchFamily="34" charset="0"/>
              <a:buChar char="•"/>
            </a:pPr>
            <a:r>
              <a:rPr lang="en-US" sz="3200" dirty="0"/>
              <a:t>There is a vast difference between their false teachings and the “rightly divided” truths found in the Scriptures.  </a:t>
            </a:r>
          </a:p>
          <a:p>
            <a:pPr marL="285750" indent="-285750">
              <a:buFont typeface="Arial" pitchFamily="34" charset="0"/>
              <a:buChar char="•"/>
            </a:pPr>
            <a:r>
              <a:rPr lang="en-US" sz="3200" dirty="0"/>
              <a:t>How will the sheep discern?  </a:t>
            </a:r>
          </a:p>
        </p:txBody>
      </p:sp>
      <p:pic>
        <p:nvPicPr>
          <p:cNvPr id="17412" name="Picture 4" descr="C:\Users\Rae\Desktop\Jeremiah 23 hiding secretly.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420036" y="472583"/>
            <a:ext cx="5143501" cy="5143500"/>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477855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6.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5" name="Slide Number Placeholder 1"/>
          <p:cNvSpPr>
            <a:spLocks noGrp="1"/>
          </p:cNvSpPr>
          <p:nvPr>
            <p:ph type="sldNum" sz="quarter" idx="12"/>
          </p:nvPr>
        </p:nvSpPr>
        <p:spPr>
          <a:xfrm>
            <a:off x="11338949" y="6383482"/>
            <a:ext cx="771089" cy="365125"/>
          </a:xfrm>
        </p:spPr>
        <p:txBody>
          <a:bodyPr anchor="t"/>
          <a:lstStyle/>
          <a:p>
            <a:fld id="{6D22F896-40B5-4ADD-8801-0D06FADFA095}" type="slidenum">
              <a:rPr lang="en-US" b="1" smtClean="0">
                <a:solidFill>
                  <a:schemeClr val="tx1"/>
                </a:solidFill>
              </a:rPr>
              <a:t>66</a:t>
            </a:fld>
            <a:endParaRPr lang="en-US" b="1" dirty="0">
              <a:solidFill>
                <a:schemeClr val="tx1"/>
              </a:solidFill>
            </a:endParaRPr>
          </a:p>
        </p:txBody>
      </p:sp>
      <p:sp>
        <p:nvSpPr>
          <p:cNvPr id="3" name="Rectangle 2"/>
          <p:cNvSpPr/>
          <p:nvPr/>
        </p:nvSpPr>
        <p:spPr>
          <a:xfrm>
            <a:off x="659492" y="4193598"/>
            <a:ext cx="10873041" cy="2585323"/>
          </a:xfrm>
          <a:prstGeom prst="rect">
            <a:avLst/>
          </a:prstGeom>
          <a:noFill/>
        </p:spPr>
        <p:txBody>
          <a:bodyPr wrap="none" lIns="91440" tIns="45720" rIns="91440" bIns="45720">
            <a:spAutoFit/>
          </a:bodyPr>
          <a:lstStyle/>
          <a:p>
            <a:pPr algn="ctr"/>
            <a:r>
              <a:rPr lang="en-US" sz="5400" b="1" cap="none" spc="0" dirty="0">
                <a:ln w="1905"/>
                <a:solidFill>
                  <a:schemeClr val="accent3">
                    <a:lumMod val="50000"/>
                  </a:schemeClr>
                </a:solidFill>
                <a:effectLst>
                  <a:glow rad="127000">
                    <a:schemeClr val="accent2">
                      <a:lumMod val="20000"/>
                      <a:lumOff val="80000"/>
                    </a:schemeClr>
                  </a:glow>
                  <a:innerShdw blurRad="69850" dist="43180" dir="5400000">
                    <a:srgbClr val="000000">
                      <a:alpha val="65000"/>
                    </a:srgbClr>
                  </a:innerShdw>
                </a:effectLst>
              </a:rPr>
              <a:t>How do the people discern the</a:t>
            </a:r>
            <a:br>
              <a:rPr lang="en-US" sz="5400" b="1" cap="none" spc="0" dirty="0">
                <a:ln w="1905"/>
                <a:solidFill>
                  <a:schemeClr val="accent3">
                    <a:lumMod val="50000"/>
                  </a:schemeClr>
                </a:solidFill>
                <a:effectLst>
                  <a:glow rad="127000">
                    <a:schemeClr val="accent2">
                      <a:lumMod val="20000"/>
                      <a:lumOff val="80000"/>
                    </a:schemeClr>
                  </a:glow>
                  <a:innerShdw blurRad="69850" dist="43180" dir="5400000">
                    <a:srgbClr val="000000">
                      <a:alpha val="65000"/>
                    </a:srgbClr>
                  </a:innerShdw>
                </a:effectLst>
              </a:rPr>
            </a:br>
            <a:r>
              <a:rPr lang="en-US" sz="5400" b="1" cap="none" spc="0" dirty="0" err="1">
                <a:ln w="1905"/>
                <a:solidFill>
                  <a:schemeClr val="accent3">
                    <a:lumMod val="50000"/>
                  </a:schemeClr>
                </a:solidFill>
                <a:effectLst>
                  <a:glow rad="127000">
                    <a:schemeClr val="accent2">
                      <a:lumMod val="20000"/>
                      <a:lumOff val="80000"/>
                    </a:schemeClr>
                  </a:glow>
                  <a:innerShdw blurRad="69850" dist="43180" dir="5400000">
                    <a:srgbClr val="000000">
                      <a:alpha val="65000"/>
                    </a:srgbClr>
                  </a:innerShdw>
                </a:effectLst>
              </a:rPr>
              <a:t>Baa’d</a:t>
            </a:r>
            <a:r>
              <a:rPr lang="en-US" sz="5400" b="1" cap="none" spc="0" dirty="0">
                <a:ln w="1905"/>
                <a:solidFill>
                  <a:schemeClr val="accent3">
                    <a:lumMod val="50000"/>
                  </a:schemeClr>
                </a:solidFill>
                <a:effectLst>
                  <a:glow rad="127000">
                    <a:schemeClr val="accent2">
                      <a:lumMod val="20000"/>
                      <a:lumOff val="80000"/>
                    </a:schemeClr>
                  </a:glow>
                  <a:innerShdw blurRad="69850" dist="43180" dir="5400000">
                    <a:srgbClr val="000000">
                      <a:alpha val="65000"/>
                    </a:srgbClr>
                  </a:innerShdw>
                </a:effectLst>
              </a:rPr>
              <a:t> from the Good if they don’t </a:t>
            </a:r>
            <a:br>
              <a:rPr lang="en-US" sz="5400" b="1" cap="none" spc="0" dirty="0">
                <a:ln w="1905"/>
                <a:solidFill>
                  <a:schemeClr val="accent3">
                    <a:lumMod val="50000"/>
                  </a:schemeClr>
                </a:solidFill>
                <a:effectLst>
                  <a:glow rad="127000">
                    <a:schemeClr val="accent2">
                      <a:lumMod val="20000"/>
                      <a:lumOff val="80000"/>
                    </a:schemeClr>
                  </a:glow>
                  <a:innerShdw blurRad="69850" dist="43180" dir="5400000">
                    <a:srgbClr val="000000">
                      <a:alpha val="65000"/>
                    </a:srgbClr>
                  </a:innerShdw>
                </a:effectLst>
              </a:rPr>
            </a:br>
            <a:r>
              <a:rPr lang="en-US" sz="5400" b="1" cap="none" spc="0" dirty="0">
                <a:ln w="1905"/>
                <a:solidFill>
                  <a:schemeClr val="accent3">
                    <a:lumMod val="50000"/>
                  </a:schemeClr>
                </a:solidFill>
                <a:effectLst>
                  <a:glow rad="127000">
                    <a:schemeClr val="accent2">
                      <a:lumMod val="20000"/>
                      <a:lumOff val="80000"/>
                    </a:schemeClr>
                  </a:glow>
                  <a:innerShdw blurRad="69850" dist="43180" dir="5400000">
                    <a:srgbClr val="000000">
                      <a:alpha val="65000"/>
                    </a:srgbClr>
                  </a:innerShdw>
                </a:effectLst>
              </a:rPr>
              <a:t>know how to rightly divide the truth?</a:t>
            </a:r>
          </a:p>
        </p:txBody>
      </p:sp>
    </p:spTree>
    <p:extLst>
      <p:ext uri="{BB962C8B-B14F-4D97-AF65-F5344CB8AC3E}">
        <p14:creationId xmlns:p14="http://schemas.microsoft.com/office/powerpoint/2010/main" val="152022944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1"/>
          <p:cNvSpPr txBox="1">
            <a:spLocks/>
          </p:cNvSpPr>
          <p:nvPr/>
        </p:nvSpPr>
        <p:spPr>
          <a:xfrm>
            <a:off x="11338949" y="6383482"/>
            <a:ext cx="771089" cy="365125"/>
          </a:xfrm>
          <a:prstGeom prst="rect">
            <a:avLst/>
          </a:prstGeom>
        </p:spPr>
        <p:txBody>
          <a:bodyPr vert="horz" lIns="91440" tIns="45720" rIns="91440" bIns="45720" rtlCol="0" anchor="t"/>
          <a:lstStyle>
            <a:defPPr>
              <a:defRPr lang="en-US"/>
            </a:defPPr>
            <a:lvl1pPr marL="0" algn="r" defTabSz="457200" rtl="0" eaLnBrk="1" latinLnBrk="0" hangingPunct="1">
              <a:defRPr sz="105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b="1" smtClean="0">
                <a:solidFill>
                  <a:schemeClr val="tx2">
                    <a:lumMod val="75000"/>
                  </a:schemeClr>
                </a:solidFill>
              </a:rPr>
              <a:pPr/>
              <a:t>67</a:t>
            </a:fld>
            <a:endParaRPr lang="en-US" b="1" dirty="0">
              <a:solidFill>
                <a:schemeClr val="tx2">
                  <a:lumMod val="75000"/>
                </a:schemeClr>
              </a:solidFill>
            </a:endParaRPr>
          </a:p>
        </p:txBody>
      </p:sp>
      <p:sp>
        <p:nvSpPr>
          <p:cNvPr id="7" name="Rectangle 6"/>
          <p:cNvSpPr/>
          <p:nvPr/>
        </p:nvSpPr>
        <p:spPr>
          <a:xfrm>
            <a:off x="522514" y="1502832"/>
            <a:ext cx="5672933" cy="5078313"/>
          </a:xfrm>
          <a:prstGeom prst="rect">
            <a:avLst/>
          </a:prstGeom>
          <a:noFill/>
        </p:spPr>
        <p:txBody>
          <a:bodyPr wrap="square">
            <a:spAutoFit/>
            <a:scene3d>
              <a:camera prst="orthographicFront"/>
              <a:lightRig rig="threePt" dir="t"/>
            </a:scene3d>
            <a:sp3d extrusionH="57150">
              <a:bevelT w="38100" h="38100" prst="angle"/>
            </a:sp3d>
          </a:bodyPr>
          <a:lstStyle/>
          <a:p>
            <a:pPr marL="285750" indent="-285750">
              <a:buFont typeface="Arial" pitchFamily="34" charset="0"/>
              <a:buChar char="•"/>
            </a:pPr>
            <a:r>
              <a:rPr lang="en-US" sz="3600" dirty="0">
                <a:solidFill>
                  <a:srgbClr val="7030A0"/>
                </a:solidFill>
                <a:effectLst>
                  <a:outerShdw blurRad="38100" dist="38100" dir="2700000" algn="tl">
                    <a:srgbClr val="000000">
                      <a:alpha val="43137"/>
                    </a:srgbClr>
                  </a:outerShdw>
                </a:effectLst>
                <a:latin typeface="Segoe Print" pitchFamily="2" charset="0"/>
              </a:rPr>
              <a:t>The prophet who </a:t>
            </a:r>
            <a:br>
              <a:rPr lang="en-US" sz="3600" dirty="0">
                <a:solidFill>
                  <a:srgbClr val="7030A0"/>
                </a:solidFill>
                <a:effectLst>
                  <a:outerShdw blurRad="38100" dist="38100" dir="2700000" algn="tl">
                    <a:srgbClr val="000000">
                      <a:alpha val="43137"/>
                    </a:srgbClr>
                  </a:outerShdw>
                </a:effectLst>
                <a:latin typeface="Segoe Print" pitchFamily="2" charset="0"/>
              </a:rPr>
            </a:br>
            <a:r>
              <a:rPr lang="en-US" sz="3600" dirty="0">
                <a:solidFill>
                  <a:srgbClr val="7030A0"/>
                </a:solidFill>
                <a:effectLst>
                  <a:outerShdw blurRad="38100" dist="38100" dir="2700000" algn="tl">
                    <a:srgbClr val="000000">
                      <a:alpha val="43137"/>
                    </a:srgbClr>
                  </a:outerShdw>
                </a:effectLst>
                <a:latin typeface="Segoe Print" pitchFamily="2" charset="0"/>
              </a:rPr>
              <a:t>has a dream, let him relate the dream, </a:t>
            </a:r>
            <a:br>
              <a:rPr lang="en-US" sz="3600" dirty="0">
                <a:solidFill>
                  <a:srgbClr val="7030A0"/>
                </a:solidFill>
                <a:effectLst>
                  <a:outerShdw blurRad="38100" dist="38100" dir="2700000" algn="tl">
                    <a:srgbClr val="000000">
                      <a:alpha val="43137"/>
                    </a:srgbClr>
                  </a:outerShdw>
                </a:effectLst>
                <a:latin typeface="Segoe Print" pitchFamily="2" charset="0"/>
              </a:rPr>
            </a:br>
            <a:r>
              <a:rPr lang="en-US" sz="3600" dirty="0">
                <a:solidFill>
                  <a:srgbClr val="7030A0"/>
                </a:solidFill>
                <a:effectLst>
                  <a:outerShdw blurRad="38100" dist="38100" dir="2700000" algn="tl">
                    <a:srgbClr val="000000">
                      <a:alpha val="43137"/>
                    </a:srgbClr>
                  </a:outerShdw>
                </a:effectLst>
                <a:latin typeface="Segoe Print" pitchFamily="2" charset="0"/>
              </a:rPr>
              <a:t>and he who has </a:t>
            </a:r>
            <a:r>
              <a:rPr lang="en-US" sz="3600" b="1" dirty="0">
                <a:solidFill>
                  <a:srgbClr val="7030A0"/>
                </a:solidFill>
                <a:effectLst>
                  <a:outerShdw blurRad="38100" dist="38100" dir="2700000" algn="tl">
                    <a:srgbClr val="000000">
                      <a:alpha val="43137"/>
                    </a:srgbClr>
                  </a:outerShdw>
                </a:effectLst>
                <a:latin typeface="Segoe Print" pitchFamily="2" charset="0"/>
              </a:rPr>
              <a:t>My</a:t>
            </a:r>
            <a:r>
              <a:rPr lang="en-US" sz="3600" dirty="0">
                <a:solidFill>
                  <a:srgbClr val="7030A0"/>
                </a:solidFill>
                <a:effectLst>
                  <a:outerShdw blurRad="38100" dist="38100" dir="2700000" algn="tl">
                    <a:srgbClr val="000000">
                      <a:alpha val="43137"/>
                    </a:srgbClr>
                  </a:outerShdw>
                </a:effectLst>
                <a:latin typeface="Segoe Print" pitchFamily="2" charset="0"/>
              </a:rPr>
              <a:t> </a:t>
            </a:r>
            <a:r>
              <a:rPr lang="en-US" sz="3600" b="1" dirty="0">
                <a:solidFill>
                  <a:srgbClr val="7030A0"/>
                </a:solidFill>
                <a:effectLst>
                  <a:outerShdw blurRad="38100" dist="38100" dir="2700000" algn="tl">
                    <a:srgbClr val="000000">
                      <a:alpha val="43137"/>
                    </a:srgbClr>
                  </a:outerShdw>
                </a:effectLst>
                <a:latin typeface="Segoe Print" pitchFamily="2" charset="0"/>
              </a:rPr>
              <a:t>Word</a:t>
            </a:r>
            <a:r>
              <a:rPr lang="en-US" sz="3600" dirty="0">
                <a:solidFill>
                  <a:srgbClr val="7030A0"/>
                </a:solidFill>
                <a:effectLst>
                  <a:outerShdw blurRad="38100" dist="38100" dir="2700000" algn="tl">
                    <a:srgbClr val="000000">
                      <a:alpha val="43137"/>
                    </a:srgbClr>
                  </a:outerShdw>
                </a:effectLst>
                <a:latin typeface="Segoe Print" pitchFamily="2" charset="0"/>
              </a:rPr>
              <a:t>, let him </a:t>
            </a:r>
            <a:r>
              <a:rPr lang="en-US" sz="3600" b="1" u="sng" dirty="0">
                <a:solidFill>
                  <a:srgbClr val="7030A0"/>
                </a:solidFill>
                <a:effectLst>
                  <a:outerShdw blurRad="38100" dist="38100" dir="2700000" algn="tl">
                    <a:srgbClr val="000000">
                      <a:alpha val="43137"/>
                    </a:srgbClr>
                  </a:outerShdw>
                </a:effectLst>
                <a:latin typeface="Segoe Print" pitchFamily="2" charset="0"/>
              </a:rPr>
              <a:t>s</a:t>
            </a:r>
            <a:r>
              <a:rPr lang="en-US" sz="3600" b="1" dirty="0">
                <a:solidFill>
                  <a:srgbClr val="7030A0"/>
                </a:solidFill>
                <a:effectLst>
                  <a:outerShdw blurRad="38100" dist="38100" dir="2700000" algn="tl">
                    <a:srgbClr val="000000">
                      <a:alpha val="43137"/>
                    </a:srgbClr>
                  </a:outerShdw>
                </a:effectLst>
                <a:latin typeface="Segoe Print" pitchFamily="2" charset="0"/>
              </a:rPr>
              <a:t>p</a:t>
            </a:r>
            <a:r>
              <a:rPr lang="en-US" sz="3600" b="1" u="sng" dirty="0">
                <a:solidFill>
                  <a:srgbClr val="7030A0"/>
                </a:solidFill>
                <a:effectLst>
                  <a:outerShdw blurRad="38100" dist="38100" dir="2700000" algn="tl">
                    <a:srgbClr val="000000">
                      <a:alpha val="43137"/>
                    </a:srgbClr>
                  </a:outerShdw>
                </a:effectLst>
                <a:latin typeface="Segoe Print" pitchFamily="2" charset="0"/>
              </a:rPr>
              <a:t>eak M</a:t>
            </a:r>
            <a:r>
              <a:rPr lang="en-US" sz="3600" b="1" dirty="0">
                <a:solidFill>
                  <a:srgbClr val="7030A0"/>
                </a:solidFill>
                <a:effectLst>
                  <a:outerShdw blurRad="38100" dist="38100" dir="2700000" algn="tl">
                    <a:srgbClr val="000000">
                      <a:alpha val="43137"/>
                    </a:srgbClr>
                  </a:outerShdw>
                </a:effectLst>
                <a:latin typeface="Segoe Print" pitchFamily="2" charset="0"/>
              </a:rPr>
              <a:t>y</a:t>
            </a:r>
            <a:r>
              <a:rPr lang="en-US" sz="3600" b="1" u="sng" dirty="0">
                <a:solidFill>
                  <a:srgbClr val="7030A0"/>
                </a:solidFill>
                <a:effectLst>
                  <a:outerShdw blurRad="38100" dist="38100" dir="2700000" algn="tl">
                    <a:srgbClr val="000000">
                      <a:alpha val="43137"/>
                    </a:srgbClr>
                  </a:outerShdw>
                </a:effectLst>
                <a:latin typeface="Segoe Print" pitchFamily="2" charset="0"/>
              </a:rPr>
              <a:t> Word</a:t>
            </a:r>
            <a:r>
              <a:rPr lang="en-US" sz="3600" dirty="0">
                <a:solidFill>
                  <a:srgbClr val="7030A0"/>
                </a:solidFill>
                <a:effectLst>
                  <a:outerShdw blurRad="38100" dist="38100" dir="2700000" algn="tl">
                    <a:srgbClr val="000000">
                      <a:alpha val="43137"/>
                    </a:srgbClr>
                  </a:outerShdw>
                </a:effectLst>
                <a:latin typeface="Segoe Print" pitchFamily="2" charset="0"/>
              </a:rPr>
              <a:t> in “Truth.”  “What is the chaff to the wheat?” declares </a:t>
            </a:r>
            <a:r>
              <a:rPr lang="en-US" sz="3600" dirty="0">
                <a:solidFill>
                  <a:srgbClr val="0000CC"/>
                </a:solidFill>
                <a:effectLst>
                  <a:outerShdw blurRad="38100" dist="38100" dir="2700000" algn="tl">
                    <a:srgbClr val="000000">
                      <a:alpha val="43137"/>
                    </a:srgbClr>
                  </a:outerShdw>
                </a:effectLst>
                <a:latin typeface="Segoe Print" pitchFamily="2" charset="0"/>
              </a:rPr>
              <a:t>Yahuah.  </a:t>
            </a:r>
            <a:r>
              <a:rPr lang="en-US" sz="2400" dirty="0">
                <a:solidFill>
                  <a:srgbClr val="0000CC"/>
                </a:solidFill>
                <a:effectLst>
                  <a:outerShdw blurRad="38100" dist="38100" dir="2700000" algn="tl">
                    <a:srgbClr val="000000">
                      <a:alpha val="43137"/>
                    </a:srgbClr>
                  </a:outerShdw>
                </a:effectLst>
                <a:latin typeface="Segoe Print" pitchFamily="2" charset="0"/>
              </a:rPr>
              <a:t>(TS2009)</a:t>
            </a:r>
            <a:endParaRPr lang="en-US" sz="4000" dirty="0">
              <a:solidFill>
                <a:srgbClr val="0000CC"/>
              </a:solidFill>
              <a:effectLst>
                <a:outerShdw blurRad="38100" dist="38100" dir="2700000" algn="tl">
                  <a:srgbClr val="000000">
                    <a:alpha val="43137"/>
                  </a:srgbClr>
                </a:outerShdw>
              </a:effectLst>
              <a:latin typeface="Segoe Print" pitchFamily="2" charset="0"/>
            </a:endParaRPr>
          </a:p>
        </p:txBody>
      </p:sp>
      <p:pic>
        <p:nvPicPr>
          <p:cNvPr id="17412" name="Picture 4"/>
          <p:cNvPicPr>
            <a:picLocks noChangeAspect="1" noChangeArrowheads="1"/>
          </p:cNvPicPr>
          <p:nvPr/>
        </p:nvPicPr>
        <p:blipFill>
          <a:blip r:embed="rId2" cstate="email">
            <a:extLst>
              <a:ext uri="{28A0092B-C50C-407E-A947-70E740481C1C}">
                <a14:useLocalDpi xmlns:a14="http://schemas.microsoft.com/office/drawing/2010/main"/>
              </a:ext>
            </a:extLst>
          </a:blip>
          <a:stretch>
            <a:fillRect/>
          </a:stretch>
        </p:blipFill>
        <p:spPr bwMode="auto">
          <a:xfrm>
            <a:off x="6299201" y="401824"/>
            <a:ext cx="5396263" cy="5396263"/>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5" name="Pentagon 4"/>
          <p:cNvSpPr/>
          <p:nvPr/>
        </p:nvSpPr>
        <p:spPr>
          <a:xfrm>
            <a:off x="972457" y="472583"/>
            <a:ext cx="5558972" cy="914400"/>
          </a:xfrm>
          <a:prstGeom prst="homePlate">
            <a:avLst/>
          </a:prstGeom>
          <a:solidFill>
            <a:schemeClr val="accent2">
              <a:lumMod val="40000"/>
              <a:lumOff val="60000"/>
            </a:schemeClr>
          </a:solidFill>
          <a:ln w="38100">
            <a:solidFill>
              <a:schemeClr val="accent4">
                <a:lumMod val="50000"/>
              </a:schemeClr>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spcAft>
                <a:spcPts val="600"/>
              </a:spcAft>
              <a:buClr>
                <a:srgbClr val="008000"/>
              </a:buClr>
            </a:pPr>
            <a:r>
              <a:rPr lang="en-US" sz="4000" b="1" dirty="0">
                <a:ln>
                  <a:solidFill>
                    <a:sysClr val="windowText" lastClr="000000"/>
                  </a:solidFill>
                </a:ln>
                <a:solidFill>
                  <a:srgbClr val="7030A0"/>
                </a:solidFill>
                <a:latin typeface="Comic Sans MS" panose="030F0702030302020204" pitchFamily="66" charset="0"/>
                <a:ea typeface="Times New Roman" panose="02020603050405020304" pitchFamily="18" charset="0"/>
                <a:cs typeface="Times New Roman" panose="02020603050405020304" pitchFamily="18" charset="0"/>
              </a:rPr>
              <a:t>Jeremiah 23:28</a:t>
            </a:r>
            <a:endParaRPr lang="en-CA" sz="5400" dirty="0">
              <a:solidFill>
                <a:srgbClr val="7030A0"/>
              </a:solidFill>
              <a:latin typeface="Comic Sans MS" panose="030F0702030302020204" pitchFamily="66"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1442313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D22F896-40B5-4ADD-8801-0D06FADFA095}" type="slidenum">
              <a:rPr lang="en-US" smtClean="0"/>
              <a:t>68</a:t>
            </a:fld>
            <a:endParaRPr lang="en-US" dirty="0"/>
          </a:p>
        </p:txBody>
      </p:sp>
      <p:sp>
        <p:nvSpPr>
          <p:cNvPr id="3" name="Slide Number Placeholder 1"/>
          <p:cNvSpPr txBox="1">
            <a:spLocks/>
          </p:cNvSpPr>
          <p:nvPr/>
        </p:nvSpPr>
        <p:spPr>
          <a:xfrm>
            <a:off x="11338949" y="6383482"/>
            <a:ext cx="771089" cy="365125"/>
          </a:xfrm>
          <a:prstGeom prst="rect">
            <a:avLst/>
          </a:prstGeom>
        </p:spPr>
        <p:txBody>
          <a:bodyPr vert="horz" lIns="91440" tIns="45720" rIns="91440" bIns="45720" rtlCol="0" anchor="t"/>
          <a:lstStyle>
            <a:defPPr>
              <a:defRPr lang="en-US"/>
            </a:defPPr>
            <a:lvl1pPr marL="0" algn="r" defTabSz="457200" rtl="0" eaLnBrk="1" latinLnBrk="0" hangingPunct="1">
              <a:defRPr sz="105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b="1" smtClean="0">
                <a:solidFill>
                  <a:schemeClr val="tx2">
                    <a:lumMod val="75000"/>
                  </a:schemeClr>
                </a:solidFill>
              </a:rPr>
              <a:pPr/>
              <a:t>68</a:t>
            </a:fld>
            <a:endParaRPr lang="en-US" b="1" dirty="0">
              <a:solidFill>
                <a:schemeClr val="tx2">
                  <a:lumMod val="75000"/>
                </a:schemeClr>
              </a:solidFill>
            </a:endParaRPr>
          </a:p>
        </p:txBody>
      </p:sp>
      <p:sp>
        <p:nvSpPr>
          <p:cNvPr id="7" name="Rectangle 6"/>
          <p:cNvSpPr/>
          <p:nvPr/>
        </p:nvSpPr>
        <p:spPr>
          <a:xfrm>
            <a:off x="406400" y="1281168"/>
            <a:ext cx="5921829" cy="5493812"/>
          </a:xfrm>
          <a:prstGeom prst="rect">
            <a:avLst/>
          </a:prstGeom>
          <a:noFill/>
        </p:spPr>
        <p:txBody>
          <a:bodyPr wrap="square">
            <a:spAutoFit/>
            <a:scene3d>
              <a:camera prst="orthographicFront"/>
              <a:lightRig rig="threePt" dir="t"/>
            </a:scene3d>
            <a:sp3d extrusionH="57150">
              <a:bevelT w="38100" h="38100"/>
            </a:sp3d>
          </a:bodyPr>
          <a:lstStyle/>
          <a:p>
            <a:pPr marL="285750" indent="-285750">
              <a:buFont typeface="Arial" pitchFamily="34" charset="0"/>
              <a:buChar char="•"/>
            </a:pPr>
            <a:r>
              <a:rPr lang="en-US" sz="2700" b="1" dirty="0">
                <a:solidFill>
                  <a:srgbClr val="0000CC"/>
                </a:solidFill>
              </a:rPr>
              <a:t>Yahuah’s</a:t>
            </a:r>
            <a:r>
              <a:rPr lang="en-US" sz="2700" b="1" dirty="0">
                <a:solidFill>
                  <a:srgbClr val="002060"/>
                </a:solidFill>
              </a:rPr>
              <a:t> Word is no smooth, </a:t>
            </a:r>
            <a:r>
              <a:rPr lang="en-US" sz="2700" b="1" dirty="0" smtClean="0">
                <a:solidFill>
                  <a:srgbClr val="002060"/>
                </a:solidFill>
              </a:rPr>
              <a:t/>
            </a:r>
            <a:br>
              <a:rPr lang="en-US" sz="2700" b="1" dirty="0" smtClean="0">
                <a:solidFill>
                  <a:srgbClr val="002060"/>
                </a:solidFill>
              </a:rPr>
            </a:br>
            <a:r>
              <a:rPr lang="en-US" sz="2700" b="1" dirty="0" smtClean="0">
                <a:solidFill>
                  <a:srgbClr val="002060"/>
                </a:solidFill>
              </a:rPr>
              <a:t>lulling</a:t>
            </a:r>
            <a:r>
              <a:rPr lang="en-US" sz="2700" b="1" dirty="0">
                <a:solidFill>
                  <a:srgbClr val="002060"/>
                </a:solidFill>
              </a:rPr>
              <a:t>, deceitful message. </a:t>
            </a:r>
          </a:p>
          <a:p>
            <a:pPr marL="285750" indent="-285750">
              <a:buFont typeface="Arial" pitchFamily="34" charset="0"/>
              <a:buChar char="•"/>
            </a:pPr>
            <a:r>
              <a:rPr lang="en-US" sz="2700" b="1" dirty="0">
                <a:solidFill>
                  <a:srgbClr val="C00000"/>
                </a:solidFill>
              </a:rPr>
              <a:t>The </a:t>
            </a:r>
            <a:r>
              <a:rPr lang="en-US" sz="2700" b="1" dirty="0" err="1">
                <a:solidFill>
                  <a:srgbClr val="C00000"/>
                </a:solidFill>
              </a:rPr>
              <a:t>unhumbled</a:t>
            </a:r>
            <a:r>
              <a:rPr lang="en-US" sz="2700" b="1" dirty="0">
                <a:solidFill>
                  <a:srgbClr val="C00000"/>
                </a:solidFill>
              </a:rPr>
              <a:t> heart of man is </a:t>
            </a:r>
            <a:br>
              <a:rPr lang="en-US" sz="2700" b="1" dirty="0">
                <a:solidFill>
                  <a:srgbClr val="C00000"/>
                </a:solidFill>
              </a:rPr>
            </a:br>
            <a:r>
              <a:rPr lang="en-US" sz="2700" b="1" dirty="0">
                <a:solidFill>
                  <a:srgbClr val="C00000"/>
                </a:solidFill>
              </a:rPr>
              <a:t>like a rock; if it is not melted by </a:t>
            </a:r>
            <a:r>
              <a:rPr lang="en-US" sz="2700" b="1" dirty="0" smtClean="0">
                <a:solidFill>
                  <a:srgbClr val="C00000"/>
                </a:solidFill>
              </a:rPr>
              <a:t/>
            </a:r>
            <a:br>
              <a:rPr lang="en-US" sz="2700" b="1" dirty="0" smtClean="0">
                <a:solidFill>
                  <a:srgbClr val="C00000"/>
                </a:solidFill>
              </a:rPr>
            </a:br>
            <a:r>
              <a:rPr lang="en-US" sz="2700" b="1" dirty="0" smtClean="0">
                <a:solidFill>
                  <a:srgbClr val="C00000"/>
                </a:solidFill>
              </a:rPr>
              <a:t>the </a:t>
            </a:r>
            <a:r>
              <a:rPr lang="en-US" sz="2700" b="1" dirty="0">
                <a:solidFill>
                  <a:srgbClr val="C00000"/>
                </a:solidFill>
              </a:rPr>
              <a:t>Word of </a:t>
            </a:r>
            <a:r>
              <a:rPr lang="en-US" sz="2700" b="1" dirty="0">
                <a:solidFill>
                  <a:srgbClr val="0000CC"/>
                </a:solidFill>
              </a:rPr>
              <a:t>Yahuah</a:t>
            </a:r>
            <a:r>
              <a:rPr lang="en-US" sz="2700" b="1" dirty="0">
                <a:solidFill>
                  <a:srgbClr val="C00000"/>
                </a:solidFill>
              </a:rPr>
              <a:t> as a fire, it will be broken to pieces as a hammer. </a:t>
            </a:r>
          </a:p>
          <a:p>
            <a:pPr marL="285750" indent="-285750">
              <a:buFont typeface="Arial" pitchFamily="34" charset="0"/>
              <a:buChar char="•"/>
            </a:pPr>
            <a:r>
              <a:rPr lang="en-US" sz="2700" b="1" dirty="0"/>
              <a:t>Who can be safe, or at ease, when one lives in direct disobedience to it?  </a:t>
            </a:r>
          </a:p>
          <a:p>
            <a:pPr marL="285750" indent="-285750">
              <a:buFont typeface="Arial" pitchFamily="34" charset="0"/>
              <a:buChar char="•"/>
            </a:pPr>
            <a:r>
              <a:rPr lang="en-US" sz="2700" b="1" dirty="0">
                <a:solidFill>
                  <a:srgbClr val="002060"/>
                </a:solidFill>
              </a:rPr>
              <a:t>By </a:t>
            </a:r>
            <a:r>
              <a:rPr lang="en-US" sz="2700" b="1" dirty="0">
                <a:solidFill>
                  <a:srgbClr val="0000CC"/>
                </a:solidFill>
              </a:rPr>
              <a:t>Yah’s</a:t>
            </a:r>
            <a:r>
              <a:rPr lang="en-US" sz="2700" b="1" dirty="0">
                <a:solidFill>
                  <a:srgbClr val="002060"/>
                </a:solidFill>
              </a:rPr>
              <a:t> faithfulness and through </a:t>
            </a:r>
            <a:br>
              <a:rPr lang="en-US" sz="2700" b="1" dirty="0">
                <a:solidFill>
                  <a:srgbClr val="002060"/>
                </a:solidFill>
              </a:rPr>
            </a:br>
            <a:r>
              <a:rPr lang="en-US" sz="2700" b="1" dirty="0">
                <a:solidFill>
                  <a:srgbClr val="002060"/>
                </a:solidFill>
              </a:rPr>
              <a:t>His Word, truth may certainly &amp; </a:t>
            </a:r>
            <a:br>
              <a:rPr lang="en-US" sz="2700" b="1" dirty="0">
                <a:solidFill>
                  <a:srgbClr val="002060"/>
                </a:solidFill>
              </a:rPr>
            </a:br>
            <a:r>
              <a:rPr lang="en-US" sz="2700" b="1" dirty="0">
                <a:solidFill>
                  <a:srgbClr val="002060"/>
                </a:solidFill>
              </a:rPr>
              <a:t>easily be distinguished from false doctrines and disobedience of </a:t>
            </a:r>
            <a:br>
              <a:rPr lang="en-US" sz="2700" b="1" dirty="0">
                <a:solidFill>
                  <a:srgbClr val="002060"/>
                </a:solidFill>
              </a:rPr>
            </a:br>
            <a:r>
              <a:rPr lang="en-US" sz="2700" b="1" dirty="0">
                <a:solidFill>
                  <a:srgbClr val="002060"/>
                </a:solidFill>
              </a:rPr>
              <a:t>every false teacher.</a:t>
            </a:r>
          </a:p>
        </p:txBody>
      </p:sp>
      <p:pic>
        <p:nvPicPr>
          <p:cNvPr id="17412" name="Picture 4"/>
          <p:cNvPicPr>
            <a:picLocks noChangeAspect="1" noChangeArrowheads="1"/>
          </p:cNvPicPr>
          <p:nvPr/>
        </p:nvPicPr>
        <p:blipFill>
          <a:blip r:embed="rId2">
            <a:extLst>
              <a:ext uri="{28A0092B-C50C-407E-A947-70E740481C1C}">
                <a14:useLocalDpi xmlns:a14="http://schemas.microsoft.com/office/drawing/2010/main"/>
              </a:ext>
            </a:extLst>
          </a:blip>
          <a:stretch>
            <a:fillRect/>
          </a:stretch>
        </p:blipFill>
        <p:spPr bwMode="auto">
          <a:xfrm>
            <a:off x="6328229" y="-130629"/>
            <a:ext cx="5396263" cy="7012713"/>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5" name="Pentagon 4"/>
          <p:cNvSpPr/>
          <p:nvPr/>
        </p:nvSpPr>
        <p:spPr>
          <a:xfrm>
            <a:off x="1001486" y="250919"/>
            <a:ext cx="5529943" cy="914400"/>
          </a:xfrm>
          <a:prstGeom prst="homePlate">
            <a:avLst/>
          </a:prstGeom>
          <a:solidFill>
            <a:schemeClr val="accent2">
              <a:lumMod val="40000"/>
              <a:lumOff val="60000"/>
            </a:schemeClr>
          </a:solidFill>
          <a:ln w="38100">
            <a:solidFill>
              <a:schemeClr val="accent4">
                <a:lumMod val="50000"/>
              </a:schemeClr>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spcAft>
                <a:spcPts val="600"/>
              </a:spcAft>
              <a:buClr>
                <a:srgbClr val="008000"/>
              </a:buClr>
            </a:pPr>
            <a:r>
              <a:rPr lang="en-US" sz="4000" b="1" dirty="0">
                <a:ln>
                  <a:solidFill>
                    <a:sysClr val="windowText" lastClr="000000"/>
                  </a:solidFill>
                </a:ln>
                <a:solidFill>
                  <a:srgbClr val="7030A0"/>
                </a:solidFill>
                <a:latin typeface="Comic Sans MS" panose="030F0702030302020204" pitchFamily="66" charset="0"/>
                <a:ea typeface="Times New Roman" panose="02020603050405020304" pitchFamily="18" charset="0"/>
                <a:cs typeface="Times New Roman" panose="02020603050405020304" pitchFamily="18" charset="0"/>
              </a:rPr>
              <a:t>Jeremiah 23:29</a:t>
            </a:r>
            <a:endParaRPr lang="en-CA" sz="5400" dirty="0">
              <a:solidFill>
                <a:srgbClr val="7030A0"/>
              </a:solidFill>
              <a:latin typeface="Comic Sans MS" panose="030F0702030302020204" pitchFamily="66"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5724112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1500"/>
                                  </p:stCondLst>
                                  <p:childTnLst>
                                    <p:set>
                                      <p:cBhvr>
                                        <p:cTn id="12" dur="1" fill="hold">
                                          <p:stCondLst>
                                            <p:cond delay="0"/>
                                          </p:stCondLst>
                                        </p:cTn>
                                        <p:tgtEl>
                                          <p:spTgt spid="7">
                                            <p:txEl>
                                              <p:pRg st="1" end="1"/>
                                            </p:txEl>
                                          </p:spTgt>
                                        </p:tgtEl>
                                        <p:attrNameLst>
                                          <p:attrName>style.visibility</p:attrName>
                                        </p:attrNameLst>
                                      </p:cBhvr>
                                      <p:to>
                                        <p:strVal val="visible"/>
                                      </p:to>
                                    </p:set>
                                    <p:animEffect transition="in" filter="fade">
                                      <p:cBhvr>
                                        <p:cTn id="13" dur="1000"/>
                                        <p:tgtEl>
                                          <p:spTgt spid="7">
                                            <p:txEl>
                                              <p:pRg st="1" end="1"/>
                                            </p:txEl>
                                          </p:spTgt>
                                        </p:tgtEl>
                                      </p:cBhvr>
                                    </p:animEffect>
                                    <p:anim calcmode="lin" valueType="num">
                                      <p:cBhvr>
                                        <p:cTn id="14"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7">
                                            <p:txEl>
                                              <p:pRg st="2" end="2"/>
                                            </p:txEl>
                                          </p:spTgt>
                                        </p:tgtEl>
                                        <p:attrNameLst>
                                          <p:attrName>style.visibility</p:attrName>
                                        </p:attrNameLst>
                                      </p:cBhvr>
                                      <p:to>
                                        <p:strVal val="visible"/>
                                      </p:to>
                                    </p:set>
                                    <p:animEffect transition="in" filter="fade">
                                      <p:cBhvr>
                                        <p:cTn id="20" dur="1000"/>
                                        <p:tgtEl>
                                          <p:spTgt spid="7">
                                            <p:txEl>
                                              <p:pRg st="2" end="2"/>
                                            </p:txEl>
                                          </p:spTgt>
                                        </p:tgtEl>
                                      </p:cBhvr>
                                    </p:animEffect>
                                    <p:anim calcmode="lin" valueType="num">
                                      <p:cBhvr>
                                        <p:cTn id="21"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2"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par>
                          <p:cTn id="23" fill="hold">
                            <p:stCondLst>
                              <p:cond delay="1000"/>
                            </p:stCondLst>
                            <p:childTnLst>
                              <p:par>
                                <p:cTn id="24" presetID="42" presetClass="entr" presetSubtype="0" fill="hold" nodeType="afterEffect">
                                  <p:stCondLst>
                                    <p:cond delay="1000"/>
                                  </p:stCondLst>
                                  <p:childTnLst>
                                    <p:set>
                                      <p:cBhvr>
                                        <p:cTn id="25" dur="1" fill="hold">
                                          <p:stCondLst>
                                            <p:cond delay="0"/>
                                          </p:stCondLst>
                                        </p:cTn>
                                        <p:tgtEl>
                                          <p:spTgt spid="7">
                                            <p:txEl>
                                              <p:pRg st="3" end="3"/>
                                            </p:txEl>
                                          </p:spTgt>
                                        </p:tgtEl>
                                        <p:attrNameLst>
                                          <p:attrName>style.visibility</p:attrName>
                                        </p:attrNameLst>
                                      </p:cBhvr>
                                      <p:to>
                                        <p:strVal val="visible"/>
                                      </p:to>
                                    </p:set>
                                    <p:animEffect transition="in" filter="fade">
                                      <p:cBhvr>
                                        <p:cTn id="26" dur="1000"/>
                                        <p:tgtEl>
                                          <p:spTgt spid="7">
                                            <p:txEl>
                                              <p:pRg st="3" end="3"/>
                                            </p:txEl>
                                          </p:spTgt>
                                        </p:tgtEl>
                                      </p:cBhvr>
                                    </p:animEffect>
                                    <p:anim calcmode="lin" valueType="num">
                                      <p:cBhvr>
                                        <p:cTn id="27"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Rae\Desktop\Obedience - Todd\Art - Obedience\obedience - will burial.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69888" y="196397"/>
            <a:ext cx="5715000" cy="3209925"/>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3" name="Slide Number Placeholder 1"/>
          <p:cNvSpPr txBox="1">
            <a:spLocks/>
          </p:cNvSpPr>
          <p:nvPr/>
        </p:nvSpPr>
        <p:spPr>
          <a:xfrm>
            <a:off x="11338949" y="6383482"/>
            <a:ext cx="771089" cy="365125"/>
          </a:xfrm>
          <a:prstGeom prst="rect">
            <a:avLst/>
          </a:prstGeom>
        </p:spPr>
        <p:txBody>
          <a:bodyPr vert="horz" lIns="91440" tIns="45720" rIns="91440" bIns="45720" rtlCol="0" anchor="t"/>
          <a:lstStyle>
            <a:defPPr>
              <a:defRPr lang="en-US"/>
            </a:defPPr>
            <a:lvl1pPr marL="0" algn="r" defTabSz="457200" rtl="0" eaLnBrk="1" latinLnBrk="0" hangingPunct="1">
              <a:defRPr sz="105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b="1" smtClean="0">
                <a:solidFill>
                  <a:schemeClr val="tx2">
                    <a:lumMod val="75000"/>
                  </a:schemeClr>
                </a:solidFill>
              </a:rPr>
              <a:pPr/>
              <a:t>69</a:t>
            </a:fld>
            <a:endParaRPr lang="en-US" b="1" dirty="0">
              <a:solidFill>
                <a:schemeClr val="tx2">
                  <a:lumMod val="75000"/>
                </a:schemeClr>
              </a:solidFill>
            </a:endParaRPr>
          </a:p>
        </p:txBody>
      </p:sp>
      <p:pic>
        <p:nvPicPr>
          <p:cNvPr id="6" name="Picture 2" descr="C:\Users\Rae\Desktop\Obedience - Todd\Art - Obedience\obedience is the fruit.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rot="428867">
            <a:off x="6158972" y="881284"/>
            <a:ext cx="5715000" cy="3209925"/>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pic>
        <p:nvPicPr>
          <p:cNvPr id="5" name="Picture 2" descr="C:\Users\Rae\Desktop\Obedience - Todd\Art - Obedience\obedience delayed clock2.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163304" y="3640223"/>
            <a:ext cx="4670425" cy="3108384"/>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7" name="Pentagon 6"/>
          <p:cNvSpPr/>
          <p:nvPr/>
        </p:nvSpPr>
        <p:spPr>
          <a:xfrm>
            <a:off x="8202547" y="5585591"/>
            <a:ext cx="3786253" cy="1086545"/>
          </a:xfrm>
          <a:prstGeom prst="homePlate">
            <a:avLst>
              <a:gd name="adj" fmla="val 37635"/>
            </a:avLst>
          </a:prstGeom>
          <a:solidFill>
            <a:schemeClr val="accent2">
              <a:lumMod val="40000"/>
              <a:lumOff val="60000"/>
            </a:schemeClr>
          </a:solidFill>
          <a:ln w="38100">
            <a:solidFill>
              <a:schemeClr val="accent4">
                <a:lumMod val="50000"/>
              </a:schemeClr>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spcAft>
                <a:spcPts val="600"/>
              </a:spcAft>
              <a:buClr>
                <a:srgbClr val="008000"/>
              </a:buClr>
            </a:pPr>
            <a:r>
              <a:rPr lang="en-US" sz="2200" b="1" dirty="0">
                <a:ln>
                  <a:solidFill>
                    <a:sysClr val="windowText" lastClr="000000"/>
                  </a:solidFill>
                </a:ln>
                <a:solidFill>
                  <a:srgbClr val="7030A0"/>
                </a:solidFill>
                <a:latin typeface="Comic Sans MS" panose="030F0702030302020204" pitchFamily="66" charset="0"/>
                <a:ea typeface="Times New Roman" panose="02020603050405020304" pitchFamily="18" charset="0"/>
                <a:cs typeface="Times New Roman" panose="02020603050405020304" pitchFamily="18" charset="0"/>
              </a:rPr>
              <a:t>Is it possible to learn any lessons of obedience from lepers?</a:t>
            </a:r>
            <a:endParaRPr lang="en-CA" sz="2200" dirty="0">
              <a:solidFill>
                <a:srgbClr val="7030A0"/>
              </a:solidFill>
              <a:latin typeface="Comic Sans MS" panose="030F0702030302020204" pitchFamily="66" charset="0"/>
              <a:ea typeface="Times New Roman" panose="02020603050405020304" pitchFamily="18" charset="0"/>
              <a:cs typeface="Times New Roman" panose="02020603050405020304" pitchFamily="18" charset="0"/>
            </a:endParaRPr>
          </a:p>
        </p:txBody>
      </p:sp>
      <p:pic>
        <p:nvPicPr>
          <p:cNvPr id="4098" name="Picture 2" descr="C:\Users\Rae\Desktop\obedience a key.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rot="21159525">
            <a:off x="491433" y="3500847"/>
            <a:ext cx="4625140" cy="2597786"/>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178401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Effect transition="in" filter="fade">
                                      <p:cBhvr>
                                        <p:cTn id="9" dur="10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098"/>
                                        </p:tgtEl>
                                        <p:attrNameLst>
                                          <p:attrName>style.visibility</p:attrName>
                                        </p:attrNameLst>
                                      </p:cBhvr>
                                      <p:to>
                                        <p:strVal val="visible"/>
                                      </p:to>
                                    </p:set>
                                    <p:anim calcmode="lin" valueType="num">
                                      <p:cBhvr>
                                        <p:cTn id="14" dur="1000" fill="hold"/>
                                        <p:tgtEl>
                                          <p:spTgt spid="4098"/>
                                        </p:tgtEl>
                                        <p:attrNameLst>
                                          <p:attrName>ppt_w</p:attrName>
                                        </p:attrNameLst>
                                      </p:cBhvr>
                                      <p:tavLst>
                                        <p:tav tm="0">
                                          <p:val>
                                            <p:fltVal val="0"/>
                                          </p:val>
                                        </p:tav>
                                        <p:tav tm="100000">
                                          <p:val>
                                            <p:strVal val="#ppt_w"/>
                                          </p:val>
                                        </p:tav>
                                      </p:tavLst>
                                    </p:anim>
                                    <p:anim calcmode="lin" valueType="num">
                                      <p:cBhvr>
                                        <p:cTn id="15" dur="1000" fill="hold"/>
                                        <p:tgtEl>
                                          <p:spTgt spid="4098"/>
                                        </p:tgtEl>
                                        <p:attrNameLst>
                                          <p:attrName>ppt_h</p:attrName>
                                        </p:attrNameLst>
                                      </p:cBhvr>
                                      <p:tavLst>
                                        <p:tav tm="0">
                                          <p:val>
                                            <p:fltVal val="0"/>
                                          </p:val>
                                        </p:tav>
                                        <p:tav tm="100000">
                                          <p:val>
                                            <p:strVal val="#ppt_h"/>
                                          </p:val>
                                        </p:tav>
                                      </p:tavLst>
                                    </p:anim>
                                    <p:animEffect transition="in" filter="fade">
                                      <p:cBhvr>
                                        <p:cTn id="16" dur="1000"/>
                                        <p:tgtEl>
                                          <p:spTgt spid="4098"/>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1000" fill="hold"/>
                                        <p:tgtEl>
                                          <p:spTgt spid="5"/>
                                        </p:tgtEl>
                                        <p:attrNameLst>
                                          <p:attrName>ppt_w</p:attrName>
                                        </p:attrNameLst>
                                      </p:cBhvr>
                                      <p:tavLst>
                                        <p:tav tm="0">
                                          <p:val>
                                            <p:fltVal val="0"/>
                                          </p:val>
                                        </p:tav>
                                        <p:tav tm="100000">
                                          <p:val>
                                            <p:strVal val="#ppt_w"/>
                                          </p:val>
                                        </p:tav>
                                      </p:tavLst>
                                    </p:anim>
                                    <p:anim calcmode="lin" valueType="num">
                                      <p:cBhvr>
                                        <p:cTn id="22" dur="1000" fill="hold"/>
                                        <p:tgtEl>
                                          <p:spTgt spid="5"/>
                                        </p:tgtEl>
                                        <p:attrNameLst>
                                          <p:attrName>ppt_h</p:attrName>
                                        </p:attrNameLst>
                                      </p:cBhvr>
                                      <p:tavLst>
                                        <p:tav tm="0">
                                          <p:val>
                                            <p:fltVal val="0"/>
                                          </p:val>
                                        </p:tav>
                                        <p:tav tm="100000">
                                          <p:val>
                                            <p:strVal val="#ppt_h"/>
                                          </p:val>
                                        </p:tav>
                                      </p:tavLst>
                                    </p:anim>
                                    <p:animEffect transition="in" filter="fade">
                                      <p:cBhvr>
                                        <p:cTn id="23" dur="10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500" fill="hold"/>
                                        <p:tgtEl>
                                          <p:spTgt spid="7"/>
                                        </p:tgtEl>
                                        <p:attrNameLst>
                                          <p:attrName>ppt_w</p:attrName>
                                        </p:attrNameLst>
                                      </p:cBhvr>
                                      <p:tavLst>
                                        <p:tav tm="0">
                                          <p:val>
                                            <p:fltVal val="0"/>
                                          </p:val>
                                        </p:tav>
                                        <p:tav tm="100000">
                                          <p:val>
                                            <p:strVal val="#ppt_w"/>
                                          </p:val>
                                        </p:tav>
                                      </p:tavLst>
                                    </p:anim>
                                    <p:anim calcmode="lin" valueType="num">
                                      <p:cBhvr>
                                        <p:cTn id="29" dur="500" fill="hold"/>
                                        <p:tgtEl>
                                          <p:spTgt spid="7"/>
                                        </p:tgtEl>
                                        <p:attrNameLst>
                                          <p:attrName>ppt_h</p:attrName>
                                        </p:attrNameLst>
                                      </p:cBhvr>
                                      <p:tavLst>
                                        <p:tav tm="0">
                                          <p:val>
                                            <p:fltVal val="0"/>
                                          </p:val>
                                        </p:tav>
                                        <p:tav tm="100000">
                                          <p:val>
                                            <p:strVal val="#ppt_h"/>
                                          </p:val>
                                        </p:tav>
                                      </p:tavLst>
                                    </p:anim>
                                    <p:animEffect transition="in" filter="fade">
                                      <p:cBhvr>
                                        <p:cTn id="3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flip="none" rotWithShape="1">
          <a:gsLst>
            <a:gs pos="30000">
              <a:schemeClr val="accent5">
                <a:lumMod val="40000"/>
                <a:lumOff val="60000"/>
              </a:schemeClr>
            </a:gs>
            <a:gs pos="50000">
              <a:schemeClr val="accent2">
                <a:lumMod val="60000"/>
                <a:lumOff val="40000"/>
              </a:schemeClr>
            </a:gs>
            <a:gs pos="87000">
              <a:schemeClr val="accent4">
                <a:lumMod val="20000"/>
                <a:lumOff val="8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31027" y="197543"/>
            <a:ext cx="4601038" cy="1136843"/>
          </a:xfrm>
        </p:spPr>
        <p:txBody>
          <a:bodyPr>
            <a:scene3d>
              <a:camera prst="orthographicFront"/>
              <a:lightRig rig="threePt" dir="t"/>
            </a:scene3d>
            <a:sp3d extrusionH="57150">
              <a:bevelT h="25400" prst="softRound"/>
            </a:sp3d>
          </a:bodyPr>
          <a:lstStyle/>
          <a:p>
            <a:r>
              <a:rPr lang="en-US" sz="6600" b="1" spc="300" dirty="0">
                <a:ln w="1905">
                  <a:solidFill>
                    <a:srgbClr val="002060"/>
                  </a:solidFill>
                </a:ln>
                <a:solidFill>
                  <a:schemeClr val="accent3"/>
                </a:solidFill>
                <a:effectLst>
                  <a:outerShdw blurRad="50800" dist="38100" dir="2700000" algn="tl" rotWithShape="0">
                    <a:prstClr val="black">
                      <a:alpha val="40000"/>
                    </a:prstClr>
                  </a:outerShdw>
                  <a:reflection blurRad="25400" stA="28000" endPos="36000" dist="88900" dir="5400000" sy="-100000" algn="bl" rotWithShape="0"/>
                </a:effectLst>
                <a:latin typeface="Comic Sans MS" pitchFamily="66" charset="0"/>
              </a:rPr>
              <a:t>Q</a:t>
            </a:r>
            <a:r>
              <a:rPr lang="en-US" b="1" spc="300" dirty="0">
                <a:ln w="1905">
                  <a:solidFill>
                    <a:srgbClr val="002060"/>
                  </a:solidFill>
                </a:ln>
                <a:solidFill>
                  <a:schemeClr val="accent3"/>
                </a:solidFill>
                <a:effectLst>
                  <a:outerShdw blurRad="50800" dist="38100" dir="2700000" algn="tl" rotWithShape="0">
                    <a:prstClr val="black">
                      <a:alpha val="40000"/>
                    </a:prstClr>
                  </a:outerShdw>
                  <a:reflection blurRad="25400" stA="28000" endPos="36000" dist="88900" dir="5400000" sy="-100000" algn="bl" rotWithShape="0"/>
                </a:effectLst>
                <a:latin typeface="Comic Sans MS" pitchFamily="66" charset="0"/>
              </a:rPr>
              <a:t>uestions</a:t>
            </a:r>
            <a:r>
              <a:rPr lang="en-US" sz="4800" b="1" spc="300" dirty="0">
                <a:ln w="1905">
                  <a:solidFill>
                    <a:srgbClr val="002060"/>
                  </a:solidFill>
                </a:ln>
                <a:solidFill>
                  <a:schemeClr val="accent3"/>
                </a:solidFill>
                <a:effectLst>
                  <a:outerShdw blurRad="50800" dist="38100" dir="2700000" algn="tl" rotWithShape="0">
                    <a:prstClr val="black">
                      <a:alpha val="40000"/>
                    </a:prstClr>
                  </a:outerShdw>
                  <a:reflection blurRad="25400" stA="28000" endPos="36000" dist="88900" dir="5400000" sy="-100000" algn="bl" rotWithShape="0"/>
                </a:effectLst>
                <a:latin typeface="Comic Sans MS" pitchFamily="66" charset="0"/>
              </a:rPr>
              <a:t>!</a:t>
            </a:r>
            <a:endParaRPr lang="en-US" sz="4800" spc="300" dirty="0">
              <a:solidFill>
                <a:schemeClr val="accent3"/>
              </a:solidFill>
              <a:effectLst>
                <a:outerShdw blurRad="50800" dist="38100" dir="2700000" algn="tl" rotWithShape="0">
                  <a:prstClr val="black">
                    <a:alpha val="40000"/>
                  </a:prstClr>
                </a:outerShdw>
                <a:reflection blurRad="25400" stA="28000" endPos="36000" dist="88900" dir="5400000" sy="-100000" algn="bl" rotWithShape="0"/>
              </a:effectLst>
            </a:endParaRPr>
          </a:p>
        </p:txBody>
      </p:sp>
      <p:sp>
        <p:nvSpPr>
          <p:cNvPr id="3" name="Content Placeholder 2"/>
          <p:cNvSpPr>
            <a:spLocks noGrp="1"/>
          </p:cNvSpPr>
          <p:nvPr>
            <p:ph idx="1"/>
          </p:nvPr>
        </p:nvSpPr>
        <p:spPr>
          <a:xfrm>
            <a:off x="614175" y="1269126"/>
            <a:ext cx="5624700" cy="3541714"/>
          </a:xfrm>
          <a:noFill/>
          <a:ln w="57150">
            <a:noFill/>
          </a:ln>
          <a:scene3d>
            <a:camera prst="orthographicFront"/>
            <a:lightRig rig="threePt" dir="t"/>
          </a:scene3d>
          <a:sp3d>
            <a:bevelT/>
          </a:sp3d>
        </p:spPr>
        <p:txBody>
          <a:bodyPr anchor="ctr">
            <a:noAutofit/>
            <a:sp3d extrusionH="57150">
              <a:bevelT w="38100" h="38100"/>
            </a:sp3d>
          </a:bodyPr>
          <a:lstStyle/>
          <a:p>
            <a:pPr marL="514350" indent="-514350">
              <a:buSzPct val="100000"/>
              <a:buAutoNum type="arabicPeriod"/>
            </a:pPr>
            <a:r>
              <a:rPr lang="en-US" sz="2500" b="1" dirty="0">
                <a:solidFill>
                  <a:srgbClr val="008080"/>
                </a:solidFill>
                <a:latin typeface="Comic Sans MS" pitchFamily="66" charset="0"/>
              </a:rPr>
              <a:t>Obedience leads to what?</a:t>
            </a:r>
          </a:p>
          <a:p>
            <a:pPr marL="514350" indent="-514350">
              <a:buSzPct val="100000"/>
              <a:buAutoNum type="arabicPeriod"/>
            </a:pPr>
            <a:r>
              <a:rPr lang="en-US" sz="2500" b="1" dirty="0">
                <a:solidFill>
                  <a:srgbClr val="008080"/>
                </a:solidFill>
                <a:latin typeface="Comic Sans MS" pitchFamily="66" charset="0"/>
              </a:rPr>
              <a:t>Disobedience leads to what? </a:t>
            </a:r>
          </a:p>
          <a:p>
            <a:pPr marL="514350" indent="-514350">
              <a:buSzPct val="100000"/>
              <a:buAutoNum type="arabicPeriod"/>
            </a:pPr>
            <a:r>
              <a:rPr lang="en-US" sz="2500" b="1" dirty="0">
                <a:solidFill>
                  <a:srgbClr val="008080"/>
                </a:solidFill>
                <a:latin typeface="Comic Sans MS" pitchFamily="66" charset="0"/>
              </a:rPr>
              <a:t>Where did disobedience begin?</a:t>
            </a:r>
          </a:p>
          <a:p>
            <a:pPr marL="514350" indent="-514350">
              <a:buSzPct val="100000"/>
              <a:buAutoNum type="arabicPeriod"/>
            </a:pPr>
            <a:r>
              <a:rPr lang="en-US" sz="2500" b="1" dirty="0">
                <a:solidFill>
                  <a:srgbClr val="008080"/>
                </a:solidFill>
                <a:latin typeface="Comic Sans MS" pitchFamily="66" charset="0"/>
              </a:rPr>
              <a:t>What do the Scriptures say about Noah, Abraham and Mosheh?</a:t>
            </a:r>
            <a:endParaRPr lang="en-US" sz="2500" dirty="0">
              <a:solidFill>
                <a:prstClr val="black"/>
              </a:solidFill>
              <a:latin typeface="Comic Sans MS" pitchFamily="66" charset="0"/>
            </a:endParaRPr>
          </a:p>
        </p:txBody>
      </p:sp>
      <p:pic>
        <p:nvPicPr>
          <p:cNvPr id="7" name="Picture 2" descr="C:\Users\Rae\Desktop\Obedience - Todd\Art - Obedience\obed or disobed doors.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270161" y="1646517"/>
            <a:ext cx="5490040" cy="3088147"/>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pic>
        <p:nvPicPr>
          <p:cNvPr id="9" name="Picture 18" descr="C:\Users\Rae\Desktop\Art on Desktop\white man clip art\3d white people\png\Questions ... png.png"/>
          <p:cNvPicPr>
            <a:picLocks noChangeAspect="1" noChangeArrowheads="1"/>
          </p:cNvPicPr>
          <p:nvPr/>
        </p:nvPicPr>
        <p:blipFill>
          <a:blip r:embed="rId3" cstate="email">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a:stretch>
            <a:fillRect/>
          </a:stretch>
        </p:blipFill>
        <p:spPr bwMode="auto">
          <a:xfrm>
            <a:off x="6270161" y="-25170"/>
            <a:ext cx="3627438" cy="2261061"/>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pic>
        <p:nvPicPr>
          <p:cNvPr id="11" name="Picture 8" descr="C:\Users\Rae\Desktop\displayFile edit.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438400" y="4673836"/>
            <a:ext cx="1943100" cy="1962169"/>
          </a:xfrm>
          <a:prstGeom prst="ellipse">
            <a:avLst/>
          </a:prstGeom>
          <a:ln w="190500" cap="rnd">
            <a:noFill/>
            <a:prstDash val="soli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pic>
        <p:nvPicPr>
          <p:cNvPr id="12" name="Picture 2" descr="C:\Users\Rae\Desktop\moses' torah.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flipH="1">
            <a:off x="4622800" y="4704993"/>
            <a:ext cx="1943100" cy="1979516"/>
          </a:xfrm>
          <a:prstGeom prst="ellipse">
            <a:avLst/>
          </a:prstGeom>
          <a:ln>
            <a:noFill/>
          </a:ln>
          <a:effectLst>
            <a:outerShdw blurRad="190500" dist="228600" dir="2700000" algn="ctr">
              <a:srgbClr val="000000">
                <a:alpha val="30000"/>
              </a:srgbClr>
            </a:outerShdw>
            <a:softEdge rad="112500"/>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pic>
        <p:nvPicPr>
          <p:cNvPr id="15363" name="Picture 3" descr="C:\Users\Rae\Desktop\noah2.jp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254801" y="4673836"/>
            <a:ext cx="1952453" cy="1952453"/>
          </a:xfrm>
          <a:prstGeom prst="ellipse">
            <a:avLst/>
          </a:prstGeom>
          <a:ln>
            <a:noFill/>
          </a:ln>
          <a:effectLst>
            <a:outerShdw blurRad="190500" dist="228600" dir="2700000" algn="ctr">
              <a:srgbClr val="000000">
                <a:alpha val="30000"/>
              </a:srgbClr>
            </a:outerShdw>
            <a:softEdge rad="112500"/>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16" name="Title 1"/>
          <p:cNvSpPr txBox="1">
            <a:spLocks/>
          </p:cNvSpPr>
          <p:nvPr/>
        </p:nvSpPr>
        <p:spPr>
          <a:xfrm>
            <a:off x="6794500" y="5086498"/>
            <a:ext cx="4813301" cy="1539791"/>
          </a:xfrm>
          <a:prstGeom prst="rect">
            <a:avLst/>
          </a:prstGeom>
        </p:spPr>
        <p:txBody>
          <a:bodyPr vert="horz" lIns="91440" tIns="45720" rIns="91440" bIns="45720" rtlCol="0" anchor="ctr">
            <a:normAutofit lnSpcReduction="10000"/>
            <a:scene3d>
              <a:camera prst="orthographicFront"/>
              <a:lightRig rig="threePt" dir="t"/>
            </a:scene3d>
            <a:sp3d extrusionH="57150">
              <a:bevelT h="25400" prst="softRound"/>
            </a:sp3d>
          </a:bodyPr>
          <a:lst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a:lstStyle>
          <a:p>
            <a:pPr algn="ctr"/>
            <a:r>
              <a:rPr lang="en-US" sz="5400" b="1" spc="300" dirty="0">
                <a:ln w="1905">
                  <a:solidFill>
                    <a:srgbClr val="002060"/>
                  </a:solidFill>
                </a:ln>
                <a:solidFill>
                  <a:schemeClr val="accent3"/>
                </a:solidFill>
                <a:effectLst>
                  <a:outerShdw blurRad="50800" dist="38100" dir="2700000" algn="tl" rotWithShape="0">
                    <a:prstClr val="black">
                      <a:alpha val="40000"/>
                    </a:prstClr>
                  </a:outerShdw>
                </a:effectLst>
                <a:latin typeface="Comic Sans MS" pitchFamily="66" charset="0"/>
              </a:rPr>
              <a:t>W</a:t>
            </a:r>
            <a:r>
              <a:rPr lang="en-US" b="1" spc="300" dirty="0">
                <a:ln w="1905">
                  <a:solidFill>
                    <a:srgbClr val="002060"/>
                  </a:solidFill>
                </a:ln>
                <a:solidFill>
                  <a:schemeClr val="accent3"/>
                </a:solidFill>
                <a:effectLst>
                  <a:outerShdw blurRad="50800" dist="38100" dir="2700000" algn="tl" rotWithShape="0">
                    <a:prstClr val="black">
                      <a:alpha val="40000"/>
                    </a:prstClr>
                  </a:outerShdw>
                </a:effectLst>
                <a:latin typeface="Comic Sans MS" pitchFamily="66" charset="0"/>
              </a:rPr>
              <a:t>hat does </a:t>
            </a:r>
            <a:r>
              <a:rPr lang="en-US" sz="5800" b="1" spc="300" dirty="0">
                <a:ln w="1905">
                  <a:solidFill>
                    <a:srgbClr val="002060"/>
                  </a:solidFill>
                </a:ln>
                <a:solidFill>
                  <a:srgbClr val="0070C0"/>
                </a:solidFill>
                <a:effectLst>
                  <a:outerShdw blurRad="50800" dist="38100" dir="2700000" algn="tl" rotWithShape="0">
                    <a:prstClr val="black">
                      <a:alpha val="40000"/>
                    </a:prstClr>
                  </a:outerShdw>
                </a:effectLst>
                <a:latin typeface="Comic Sans MS" pitchFamily="66" charset="0"/>
              </a:rPr>
              <a:t>Y</a:t>
            </a:r>
            <a:r>
              <a:rPr lang="en-US" b="1" spc="300" dirty="0">
                <a:ln w="1905">
                  <a:solidFill>
                    <a:srgbClr val="002060"/>
                  </a:solidFill>
                </a:ln>
                <a:solidFill>
                  <a:srgbClr val="0070C0"/>
                </a:solidFill>
                <a:effectLst>
                  <a:outerShdw blurRad="50800" dist="38100" dir="2700000" algn="tl" rotWithShape="0">
                    <a:prstClr val="black">
                      <a:alpha val="40000"/>
                    </a:prstClr>
                  </a:outerShdw>
                </a:effectLst>
                <a:latin typeface="Comic Sans MS" pitchFamily="66" charset="0"/>
              </a:rPr>
              <a:t>ahuah</a:t>
            </a:r>
            <a:r>
              <a:rPr lang="en-US" b="1" spc="300" dirty="0">
                <a:ln w="1905">
                  <a:solidFill>
                    <a:srgbClr val="002060"/>
                  </a:solidFill>
                </a:ln>
                <a:solidFill>
                  <a:schemeClr val="accent3"/>
                </a:solidFill>
                <a:effectLst>
                  <a:outerShdw blurRad="50800" dist="38100" dir="2700000" algn="tl" rotWithShape="0">
                    <a:prstClr val="black">
                      <a:alpha val="40000"/>
                    </a:prstClr>
                  </a:outerShdw>
                </a:effectLst>
                <a:latin typeface="Comic Sans MS" pitchFamily="66" charset="0"/>
              </a:rPr>
              <a:t> say</a:t>
            </a:r>
            <a:r>
              <a:rPr lang="en-US" sz="4800" b="1" spc="300" dirty="0">
                <a:ln w="1905">
                  <a:solidFill>
                    <a:srgbClr val="002060"/>
                  </a:solidFill>
                </a:ln>
                <a:solidFill>
                  <a:schemeClr val="accent3"/>
                </a:solidFill>
                <a:effectLst>
                  <a:outerShdw blurRad="50800" dist="38100" dir="2700000" algn="tl" rotWithShape="0">
                    <a:prstClr val="black">
                      <a:alpha val="40000"/>
                    </a:prstClr>
                  </a:outerShdw>
                </a:effectLst>
                <a:latin typeface="Comic Sans MS" pitchFamily="66" charset="0"/>
              </a:rPr>
              <a:t>?</a:t>
            </a:r>
            <a:endParaRPr lang="en-US" sz="4800" spc="300" dirty="0">
              <a:solidFill>
                <a:schemeClr val="accent3"/>
              </a:solidFill>
              <a:effectLst>
                <a:outerShdw blurRad="50800" dist="38100" dir="2700000" algn="tl" rotWithShape="0">
                  <a:prstClr val="black">
                    <a:alpha val="40000"/>
                  </a:prstClr>
                </a:outerShdw>
              </a:effectLst>
            </a:endParaRPr>
          </a:p>
        </p:txBody>
      </p:sp>
      <p:sp>
        <p:nvSpPr>
          <p:cNvPr id="13" name="Slide Number Placeholder 1"/>
          <p:cNvSpPr txBox="1">
            <a:spLocks/>
          </p:cNvSpPr>
          <p:nvPr/>
        </p:nvSpPr>
        <p:spPr>
          <a:xfrm>
            <a:off x="9238344" y="6317570"/>
            <a:ext cx="2844800" cy="365125"/>
          </a:xfrm>
          <a:prstGeom prst="rect">
            <a:avLst/>
          </a:prstGeom>
          <a:ln>
            <a:noFill/>
          </a:ln>
        </p:spPr>
        <p:txBody>
          <a:bodyPr vert="horz" lIns="91440" tIns="45720" rIns="91440" bIns="45720" rtlCol="0" anchor="ctr"/>
          <a:lstStyle>
            <a:defPPr>
              <a:defRPr lang="en-US"/>
            </a:defPPr>
            <a:lvl1pPr marL="0" algn="r" defTabSz="457200" rtl="0" eaLnBrk="1" latinLnBrk="0" hangingPunct="1">
              <a:defRPr sz="105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9EA9ADF-BF16-47CA-967F-74531E511AEB}" type="slidenum">
              <a:rPr lang="en-US" sz="1200" smtClean="0">
                <a:ln>
                  <a:solidFill>
                    <a:srgbClr val="002060"/>
                  </a:solidFill>
                </a:ln>
                <a:solidFill>
                  <a:srgbClr val="0070C0"/>
                </a:solidFill>
              </a:rPr>
              <a:pPr/>
              <a:t>7</a:t>
            </a:fld>
            <a:endParaRPr lang="en-US" dirty="0">
              <a:ln>
                <a:solidFill>
                  <a:srgbClr val="002060"/>
                </a:solidFill>
              </a:ln>
              <a:solidFill>
                <a:srgbClr val="0070C0"/>
              </a:solidFill>
            </a:endParaRPr>
          </a:p>
        </p:txBody>
      </p:sp>
    </p:spTree>
    <p:extLst>
      <p:ext uri="{BB962C8B-B14F-4D97-AF65-F5344CB8AC3E}">
        <p14:creationId xmlns:p14="http://schemas.microsoft.com/office/powerpoint/2010/main" val="11851004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5" name="Pentagon 4"/>
          <p:cNvSpPr/>
          <p:nvPr/>
        </p:nvSpPr>
        <p:spPr>
          <a:xfrm>
            <a:off x="218028" y="113200"/>
            <a:ext cx="9584733" cy="1978247"/>
          </a:xfrm>
          <a:prstGeom prst="homePlate">
            <a:avLst>
              <a:gd name="adj" fmla="val 37635"/>
            </a:avLst>
          </a:prstGeom>
          <a:solidFill>
            <a:schemeClr val="accent2">
              <a:lumMod val="40000"/>
              <a:lumOff val="60000"/>
            </a:schemeClr>
          </a:solidFill>
          <a:ln w="38100">
            <a:solidFill>
              <a:schemeClr val="accent4">
                <a:lumMod val="50000"/>
              </a:schemeClr>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a:sp3d>
          </a:bodyPr>
          <a:lstStyle/>
          <a:p>
            <a:pPr>
              <a:spcAft>
                <a:spcPts val="600"/>
              </a:spcAft>
              <a:buClr>
                <a:srgbClr val="008000"/>
              </a:buClr>
            </a:pPr>
            <a:r>
              <a:rPr lang="en-US" sz="2200" b="1" dirty="0">
                <a:ln>
                  <a:solidFill>
                    <a:sysClr val="windowText" lastClr="000000"/>
                  </a:solidFill>
                </a:ln>
                <a:solidFill>
                  <a:srgbClr val="7030A0"/>
                </a:solidFill>
                <a:latin typeface="Comic Sans MS" panose="030F0702030302020204" pitchFamily="66" charset="0"/>
                <a:ea typeface="Times New Roman" panose="02020603050405020304" pitchFamily="18" charset="0"/>
                <a:cs typeface="Times New Roman" panose="02020603050405020304" pitchFamily="18" charset="0"/>
              </a:rPr>
              <a:t>In the story of 2 Kings 6 &amp; 7, we find trouble in the land of Samaria by the king of Syria.  The people inside the </a:t>
            </a:r>
            <a:r>
              <a:rPr lang="en-US" sz="2200" b="1" dirty="0" smtClean="0">
                <a:ln>
                  <a:solidFill>
                    <a:sysClr val="windowText" lastClr="000000"/>
                  </a:solidFill>
                </a:ln>
                <a:solidFill>
                  <a:srgbClr val="7030A0"/>
                </a:solidFill>
                <a:latin typeface="Comic Sans MS" panose="030F0702030302020204" pitchFamily="66" charset="0"/>
                <a:ea typeface="Times New Roman" panose="02020603050405020304" pitchFamily="18" charset="0"/>
                <a:cs typeface="Times New Roman" panose="02020603050405020304" pitchFamily="18" charset="0"/>
              </a:rPr>
              <a:t>besieged </a:t>
            </a:r>
            <a:r>
              <a:rPr lang="en-US" sz="2200" b="1" dirty="0">
                <a:ln>
                  <a:solidFill>
                    <a:sysClr val="windowText" lastClr="000000"/>
                  </a:solidFill>
                </a:ln>
                <a:solidFill>
                  <a:srgbClr val="7030A0"/>
                </a:solidFill>
                <a:latin typeface="Comic Sans MS" panose="030F0702030302020204" pitchFamily="66" charset="0"/>
                <a:ea typeface="Times New Roman" panose="02020603050405020304" pitchFamily="18" charset="0"/>
                <a:cs typeface="Times New Roman" panose="02020603050405020304" pitchFamily="18" charset="0"/>
              </a:rPr>
              <a:t/>
            </a:r>
            <a:br>
              <a:rPr lang="en-US" sz="2200" b="1" dirty="0">
                <a:ln>
                  <a:solidFill>
                    <a:sysClr val="windowText" lastClr="000000"/>
                  </a:solidFill>
                </a:ln>
                <a:solidFill>
                  <a:srgbClr val="7030A0"/>
                </a:solidFill>
                <a:latin typeface="Comic Sans MS" panose="030F0702030302020204" pitchFamily="66" charset="0"/>
                <a:ea typeface="Times New Roman" panose="02020603050405020304" pitchFamily="18" charset="0"/>
                <a:cs typeface="Times New Roman" panose="02020603050405020304" pitchFamily="18" charset="0"/>
              </a:rPr>
            </a:br>
            <a:r>
              <a:rPr lang="en-US" sz="2200" b="1" dirty="0">
                <a:ln>
                  <a:solidFill>
                    <a:sysClr val="windowText" lastClr="000000"/>
                  </a:solidFill>
                </a:ln>
                <a:solidFill>
                  <a:srgbClr val="7030A0"/>
                </a:solidFill>
                <a:latin typeface="Comic Sans MS" panose="030F0702030302020204" pitchFamily="66" charset="0"/>
                <a:ea typeface="Times New Roman" panose="02020603050405020304" pitchFamily="18" charset="0"/>
                <a:cs typeface="Times New Roman" panose="02020603050405020304" pitchFamily="18" charset="0"/>
              </a:rPr>
              <a:t>city were definitely starving as were the lepers outside the city.  </a:t>
            </a:r>
          </a:p>
          <a:p>
            <a:pPr algn="ctr">
              <a:spcAft>
                <a:spcPts val="600"/>
              </a:spcAft>
              <a:buClr>
                <a:srgbClr val="008000"/>
              </a:buClr>
            </a:pPr>
            <a:r>
              <a:rPr lang="en-US" sz="2200" b="1" dirty="0">
                <a:ln>
                  <a:solidFill>
                    <a:sysClr val="windowText" lastClr="000000"/>
                  </a:solidFill>
                </a:ln>
                <a:solidFill>
                  <a:srgbClr val="7030A0"/>
                </a:solidFill>
                <a:latin typeface="Comic Sans MS" panose="030F0702030302020204" pitchFamily="66" charset="0"/>
                <a:ea typeface="Times New Roman" panose="02020603050405020304" pitchFamily="18" charset="0"/>
                <a:cs typeface="Times New Roman" panose="02020603050405020304" pitchFamily="18" charset="0"/>
              </a:rPr>
              <a:t>By a miracle of </a:t>
            </a:r>
            <a:r>
              <a:rPr lang="en-US" sz="2200" b="1" dirty="0">
                <a:ln>
                  <a:solidFill>
                    <a:sysClr val="windowText" lastClr="000000"/>
                  </a:solidFill>
                </a:ln>
                <a:solidFill>
                  <a:srgbClr val="0000CC"/>
                </a:solidFill>
                <a:latin typeface="Comic Sans MS" panose="030F0702030302020204" pitchFamily="66" charset="0"/>
                <a:ea typeface="Times New Roman" panose="02020603050405020304" pitchFamily="18" charset="0"/>
                <a:cs typeface="Times New Roman" panose="02020603050405020304" pitchFamily="18" charset="0"/>
              </a:rPr>
              <a:t>Yahuah,</a:t>
            </a:r>
            <a:r>
              <a:rPr lang="en-US" sz="2200" b="1" dirty="0">
                <a:ln>
                  <a:solidFill>
                    <a:sysClr val="windowText" lastClr="000000"/>
                  </a:solidFill>
                </a:ln>
                <a:solidFill>
                  <a:srgbClr val="7030A0"/>
                </a:solidFill>
                <a:latin typeface="Comic Sans MS" panose="030F0702030302020204" pitchFamily="66" charset="0"/>
                <a:ea typeface="Times New Roman" panose="02020603050405020304" pitchFamily="18" charset="0"/>
                <a:cs typeface="Times New Roman" panose="02020603050405020304" pitchFamily="18" charset="0"/>
              </a:rPr>
              <a:t> the Syrians fled leaving behind </a:t>
            </a:r>
            <a:br>
              <a:rPr lang="en-US" sz="2200" b="1" dirty="0">
                <a:ln>
                  <a:solidFill>
                    <a:sysClr val="windowText" lastClr="000000"/>
                  </a:solidFill>
                </a:ln>
                <a:solidFill>
                  <a:srgbClr val="7030A0"/>
                </a:solidFill>
                <a:latin typeface="Comic Sans MS" panose="030F0702030302020204" pitchFamily="66" charset="0"/>
                <a:ea typeface="Times New Roman" panose="02020603050405020304" pitchFamily="18" charset="0"/>
                <a:cs typeface="Times New Roman" panose="02020603050405020304" pitchFamily="18" charset="0"/>
              </a:rPr>
            </a:br>
            <a:r>
              <a:rPr lang="en-US" sz="2200" b="1" dirty="0">
                <a:ln>
                  <a:solidFill>
                    <a:sysClr val="windowText" lastClr="000000"/>
                  </a:solidFill>
                </a:ln>
                <a:solidFill>
                  <a:srgbClr val="7030A0"/>
                </a:solidFill>
                <a:latin typeface="Comic Sans MS" panose="030F0702030302020204" pitchFamily="66" charset="0"/>
                <a:ea typeface="Times New Roman" panose="02020603050405020304" pitchFamily="18" charset="0"/>
                <a:cs typeface="Times New Roman" panose="02020603050405020304" pitchFamily="18" charset="0"/>
              </a:rPr>
              <a:t>all kinds of food surprising even the lepers.</a:t>
            </a:r>
            <a:endParaRPr lang="en-CA" sz="2200" dirty="0">
              <a:solidFill>
                <a:srgbClr val="7030A0"/>
              </a:solidFill>
              <a:latin typeface="Comic Sans MS" panose="030F0702030302020204" pitchFamily="66" charset="0"/>
              <a:ea typeface="Times New Roman" panose="02020603050405020304" pitchFamily="18" charset="0"/>
              <a:cs typeface="Times New Roman" panose="02020603050405020304" pitchFamily="18" charset="0"/>
            </a:endParaRPr>
          </a:p>
        </p:txBody>
      </p:sp>
      <p:sp>
        <p:nvSpPr>
          <p:cNvPr id="6" name="Pentagon 5"/>
          <p:cNvSpPr/>
          <p:nvPr/>
        </p:nvSpPr>
        <p:spPr>
          <a:xfrm>
            <a:off x="1255646" y="2405685"/>
            <a:ext cx="4250209" cy="1086545"/>
          </a:xfrm>
          <a:prstGeom prst="homePlate">
            <a:avLst>
              <a:gd name="adj" fmla="val 37635"/>
            </a:avLst>
          </a:prstGeom>
          <a:solidFill>
            <a:schemeClr val="accent2">
              <a:lumMod val="40000"/>
              <a:lumOff val="60000"/>
            </a:schemeClr>
          </a:solidFill>
          <a:ln w="38100">
            <a:solidFill>
              <a:schemeClr val="accent4">
                <a:lumMod val="50000"/>
              </a:schemeClr>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spcAft>
                <a:spcPts val="600"/>
              </a:spcAft>
              <a:buClr>
                <a:srgbClr val="008000"/>
              </a:buClr>
            </a:pPr>
            <a:r>
              <a:rPr lang="en-US" sz="2200" b="1" dirty="0">
                <a:ln>
                  <a:solidFill>
                    <a:sysClr val="windowText" lastClr="000000"/>
                  </a:solidFill>
                </a:ln>
                <a:solidFill>
                  <a:srgbClr val="7030A0"/>
                </a:solidFill>
                <a:latin typeface="Comic Sans MS" panose="030F0702030302020204" pitchFamily="66" charset="0"/>
                <a:ea typeface="Times New Roman" panose="02020603050405020304" pitchFamily="18" charset="0"/>
                <a:cs typeface="Times New Roman" panose="02020603050405020304" pitchFamily="18" charset="0"/>
              </a:rPr>
              <a:t>How did the obedient </a:t>
            </a:r>
            <a:br>
              <a:rPr lang="en-US" sz="2200" b="1" dirty="0">
                <a:ln>
                  <a:solidFill>
                    <a:sysClr val="windowText" lastClr="000000"/>
                  </a:solidFill>
                </a:ln>
                <a:solidFill>
                  <a:srgbClr val="7030A0"/>
                </a:solidFill>
                <a:latin typeface="Comic Sans MS" panose="030F0702030302020204" pitchFamily="66" charset="0"/>
                <a:ea typeface="Times New Roman" panose="02020603050405020304" pitchFamily="18" charset="0"/>
                <a:cs typeface="Times New Roman" panose="02020603050405020304" pitchFamily="18" charset="0"/>
              </a:rPr>
            </a:br>
            <a:r>
              <a:rPr lang="en-US" sz="2200" b="1" dirty="0">
                <a:ln>
                  <a:solidFill>
                    <a:sysClr val="windowText" lastClr="000000"/>
                  </a:solidFill>
                </a:ln>
                <a:solidFill>
                  <a:srgbClr val="7030A0"/>
                </a:solidFill>
                <a:latin typeface="Comic Sans MS" panose="030F0702030302020204" pitchFamily="66" charset="0"/>
                <a:ea typeface="Times New Roman" panose="02020603050405020304" pitchFamily="18" charset="0"/>
                <a:cs typeface="Times New Roman" panose="02020603050405020304" pitchFamily="18" charset="0"/>
              </a:rPr>
              <a:t>lepers bless the people </a:t>
            </a:r>
            <a:br>
              <a:rPr lang="en-US" sz="2200" b="1" dirty="0">
                <a:ln>
                  <a:solidFill>
                    <a:sysClr val="windowText" lastClr="000000"/>
                  </a:solidFill>
                </a:ln>
                <a:solidFill>
                  <a:srgbClr val="7030A0"/>
                </a:solidFill>
                <a:latin typeface="Comic Sans MS" panose="030F0702030302020204" pitchFamily="66" charset="0"/>
                <a:ea typeface="Times New Roman" panose="02020603050405020304" pitchFamily="18" charset="0"/>
                <a:cs typeface="Times New Roman" panose="02020603050405020304" pitchFamily="18" charset="0"/>
              </a:rPr>
            </a:br>
            <a:r>
              <a:rPr lang="en-US" sz="2200" b="1" dirty="0">
                <a:ln>
                  <a:solidFill>
                    <a:sysClr val="windowText" lastClr="000000"/>
                  </a:solidFill>
                </a:ln>
                <a:solidFill>
                  <a:srgbClr val="7030A0"/>
                </a:solidFill>
                <a:latin typeface="Comic Sans MS" panose="030F0702030302020204" pitchFamily="66" charset="0"/>
                <a:ea typeface="Times New Roman" panose="02020603050405020304" pitchFamily="18" charset="0"/>
                <a:cs typeface="Times New Roman" panose="02020603050405020304" pitchFamily="18" charset="0"/>
              </a:rPr>
              <a:t>that had discarded them?</a:t>
            </a:r>
            <a:endParaRPr lang="en-CA" sz="2200" dirty="0">
              <a:solidFill>
                <a:srgbClr val="7030A0"/>
              </a:solidFill>
              <a:latin typeface="Comic Sans MS" panose="030F0702030302020204" pitchFamily="66" charset="0"/>
              <a:ea typeface="Times New Roman" panose="02020603050405020304" pitchFamily="18" charset="0"/>
              <a:cs typeface="Times New Roman" panose="02020603050405020304" pitchFamily="18" charset="0"/>
            </a:endParaRPr>
          </a:p>
        </p:txBody>
      </p:sp>
      <p:sp>
        <p:nvSpPr>
          <p:cNvPr id="7" name="Slide Number Placeholder 1"/>
          <p:cNvSpPr txBox="1">
            <a:spLocks/>
          </p:cNvSpPr>
          <p:nvPr/>
        </p:nvSpPr>
        <p:spPr>
          <a:xfrm>
            <a:off x="9289144" y="6317570"/>
            <a:ext cx="2844800" cy="365125"/>
          </a:xfrm>
          <a:prstGeom prst="rect">
            <a:avLst/>
          </a:prstGeom>
          <a:ln>
            <a:noFill/>
          </a:ln>
        </p:spPr>
        <p:txBody>
          <a:bodyPr vert="horz" lIns="91440" tIns="45720" rIns="91440" bIns="45720" rtlCol="0" anchor="ctr"/>
          <a:lstStyle>
            <a:defPPr>
              <a:defRPr lang="en-US"/>
            </a:defPPr>
            <a:lvl1pPr marL="0" algn="r" defTabSz="457200" rtl="0" eaLnBrk="1" latinLnBrk="0" hangingPunct="1">
              <a:defRPr sz="105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9EA9ADF-BF16-47CA-967F-74531E511AEB}" type="slidenum">
              <a:rPr lang="en-US" sz="1200" smtClean="0">
                <a:ln>
                  <a:solidFill>
                    <a:srgbClr val="002060"/>
                  </a:solidFill>
                </a:ln>
                <a:solidFill>
                  <a:srgbClr val="0070C0"/>
                </a:solidFill>
              </a:rPr>
              <a:pPr/>
              <a:t>70</a:t>
            </a:fld>
            <a:endParaRPr lang="en-US" dirty="0">
              <a:ln>
                <a:solidFill>
                  <a:srgbClr val="002060"/>
                </a:solidFill>
              </a:ln>
              <a:solidFill>
                <a:srgbClr val="0070C0"/>
              </a:solidFill>
            </a:endParaRPr>
          </a:p>
        </p:txBody>
      </p:sp>
    </p:spTree>
    <p:extLst>
      <p:ext uri="{BB962C8B-B14F-4D97-AF65-F5344CB8AC3E}">
        <p14:creationId xmlns:p14="http://schemas.microsoft.com/office/powerpoint/2010/main" val="145081690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13" name="Content Placeholder 2"/>
          <p:cNvSpPr>
            <a:spLocks noGrp="1"/>
          </p:cNvSpPr>
          <p:nvPr>
            <p:ph sz="half" idx="4294967295"/>
          </p:nvPr>
        </p:nvSpPr>
        <p:spPr>
          <a:xfrm>
            <a:off x="817122" y="700881"/>
            <a:ext cx="10807431" cy="4770438"/>
          </a:xfrm>
          <a:prstGeom prst="rect">
            <a:avLst/>
          </a:prstGeom>
        </p:spPr>
        <p:txBody>
          <a:bodyPr>
            <a:noAutofit/>
            <a:scene3d>
              <a:camera prst="orthographicFront"/>
              <a:lightRig rig="threePt" dir="t"/>
            </a:scene3d>
            <a:sp3d extrusionH="57150">
              <a:bevelT w="38100" h="38100"/>
            </a:sp3d>
          </a:bodyPr>
          <a:lstStyle/>
          <a:p>
            <a:pPr marL="457200" indent="-457200">
              <a:buSzPct val="94000"/>
              <a:buAutoNum type="arabicPeriod"/>
            </a:pPr>
            <a:r>
              <a:rPr lang="en-US" b="1" dirty="0">
                <a:solidFill>
                  <a:srgbClr val="0070C0"/>
                </a:solidFill>
              </a:rPr>
              <a:t>Times were tough.  Samaria was under siege.  </a:t>
            </a:r>
          </a:p>
          <a:p>
            <a:pPr marL="457200" indent="-457200">
              <a:buSzPct val="94000"/>
              <a:buAutoNum type="arabicPeriod"/>
            </a:pPr>
            <a:r>
              <a:rPr lang="en-US" b="1" dirty="0">
                <a:solidFill>
                  <a:srgbClr val="0070C0"/>
                </a:solidFill>
              </a:rPr>
              <a:t>People thought they were safe locked behind walls, but they were starving.  </a:t>
            </a:r>
          </a:p>
          <a:p>
            <a:pPr marL="457200" indent="-457200">
              <a:buSzPct val="94000"/>
              <a:buAutoNum type="arabicPeriod"/>
            </a:pPr>
            <a:r>
              <a:rPr lang="en-US" b="1" dirty="0">
                <a:solidFill>
                  <a:srgbClr val="0070C0"/>
                </a:solidFill>
              </a:rPr>
              <a:t>The Lepers were considered “unclean” and tossed outside the city.  </a:t>
            </a:r>
            <a:endParaRPr lang="en-US" sz="900" b="1" dirty="0">
              <a:solidFill>
                <a:srgbClr val="0070C0"/>
              </a:solidFill>
            </a:endParaRPr>
          </a:p>
          <a:p>
            <a:pPr marL="457200" indent="-457200">
              <a:buSzPct val="94000"/>
              <a:buAutoNum type="arabicPeriod"/>
            </a:pPr>
            <a:r>
              <a:rPr lang="en-US" b="1" dirty="0">
                <a:solidFill>
                  <a:srgbClr val="0070C0"/>
                </a:solidFill>
              </a:rPr>
              <a:t>The Lepers had no choice but to go and look for food or die.</a:t>
            </a:r>
            <a:endParaRPr lang="en-US" sz="900" b="1" dirty="0">
              <a:solidFill>
                <a:srgbClr val="0070C0"/>
              </a:solidFill>
            </a:endParaRPr>
          </a:p>
          <a:p>
            <a:pPr marL="457200" indent="-457200">
              <a:buSzPct val="94000"/>
              <a:buAutoNum type="arabicPeriod"/>
            </a:pPr>
            <a:r>
              <a:rPr lang="en-US" b="1" dirty="0">
                <a:solidFill>
                  <a:srgbClr val="0070C0"/>
                </a:solidFill>
              </a:rPr>
              <a:t>When they looked, food was provided.</a:t>
            </a:r>
            <a:r>
              <a:rPr lang="en-US" sz="900" b="1" dirty="0">
                <a:solidFill>
                  <a:srgbClr val="0070C0"/>
                </a:solidFill>
              </a:rPr>
              <a:t> </a:t>
            </a:r>
          </a:p>
          <a:p>
            <a:pPr marL="457200" indent="-457200">
              <a:buSzPct val="94000"/>
              <a:buAutoNum type="arabicPeriod"/>
            </a:pPr>
            <a:r>
              <a:rPr lang="en-US" b="1" dirty="0">
                <a:solidFill>
                  <a:srgbClr val="0070C0"/>
                </a:solidFill>
              </a:rPr>
              <a:t>The “unclean Lepers” were the ones that brought the good report of </a:t>
            </a:r>
            <a:br>
              <a:rPr lang="en-US" b="1" dirty="0">
                <a:solidFill>
                  <a:srgbClr val="0070C0"/>
                </a:solidFill>
              </a:rPr>
            </a:br>
            <a:r>
              <a:rPr lang="en-US" b="1" dirty="0">
                <a:solidFill>
                  <a:srgbClr val="0070C0"/>
                </a:solidFill>
              </a:rPr>
              <a:t>“free food” to those starving inside the walls of the city.</a:t>
            </a:r>
            <a:endParaRPr lang="en-US" sz="900" b="1" dirty="0">
              <a:solidFill>
                <a:srgbClr val="0070C0"/>
              </a:solidFill>
            </a:endParaRPr>
          </a:p>
          <a:p>
            <a:pPr marL="457200" indent="-457200">
              <a:buSzPct val="94000"/>
              <a:buAutoNum type="arabicPeriod"/>
            </a:pPr>
            <a:r>
              <a:rPr lang="en-US" b="1" dirty="0">
                <a:solidFill>
                  <a:srgbClr val="0070C0"/>
                </a:solidFill>
              </a:rPr>
              <a:t>“That day” many people were thankful for the Lepers.</a:t>
            </a:r>
            <a:endParaRPr lang="en-US" sz="1800" dirty="0"/>
          </a:p>
        </p:txBody>
      </p:sp>
      <p:sp>
        <p:nvSpPr>
          <p:cNvPr id="14" name="Rectangle 13"/>
          <p:cNvSpPr/>
          <p:nvPr/>
        </p:nvSpPr>
        <p:spPr>
          <a:xfrm>
            <a:off x="1810326" y="0"/>
            <a:ext cx="7860147" cy="707886"/>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000" b="1" cap="none" spc="0" dirty="0">
                <a:ln w="11430"/>
                <a:solidFill>
                  <a:srgbClr val="0070C0"/>
                </a:solidFill>
                <a:effectLst>
                  <a:outerShdw blurRad="50800" dist="39000" dir="5460000" algn="tl">
                    <a:srgbClr val="000000">
                      <a:alpha val="38000"/>
                    </a:srgbClr>
                  </a:outerShdw>
                </a:effectLst>
              </a:rPr>
              <a:t>Some of the Facts for the Lepers:</a:t>
            </a:r>
          </a:p>
        </p:txBody>
      </p:sp>
      <p:sp>
        <p:nvSpPr>
          <p:cNvPr id="15" name="Text Placeholder 6"/>
          <p:cNvSpPr txBox="1">
            <a:spLocks/>
          </p:cNvSpPr>
          <p:nvPr/>
        </p:nvSpPr>
        <p:spPr>
          <a:xfrm>
            <a:off x="1361872" y="5223527"/>
            <a:ext cx="8852170" cy="843064"/>
          </a:xfrm>
          <a:prstGeom prst="rect">
            <a:avLst/>
          </a:prstGeom>
          <a:solidFill>
            <a:srgbClr val="FFFF00">
              <a:alpha val="61000"/>
            </a:srgbClr>
          </a:solidFill>
          <a:ln w="38100">
            <a:solidFill>
              <a:srgbClr val="00B050"/>
            </a:solidFill>
          </a:ln>
          <a:scene3d>
            <a:camera prst="orthographicFront"/>
            <a:lightRig rig="flat" dir="tl">
              <a:rot lat="0" lon="0" rev="6600000"/>
            </a:lightRig>
          </a:scene3d>
          <a:sp3d>
            <a:bevelT/>
          </a:sp3d>
        </p:spPr>
        <p:txBody>
          <a:bodyPr vert="horz" lIns="91440" tIns="45720" rIns="91440" bIns="45720" rtlCol="0">
            <a:noAutofit/>
            <a:sp3d extrusionH="25400" contourW="8890">
              <a:bevelT w="38100" h="31750"/>
              <a:contourClr>
                <a:schemeClr val="accent2">
                  <a:shade val="75000"/>
                </a:schemeClr>
              </a:contourClr>
            </a:sp3d>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lgn="ctr">
              <a:buNone/>
            </a:pPr>
            <a:r>
              <a:rPr lang="en-US" sz="3600" dirty="0">
                <a:ln w="11430">
                  <a:solidFill>
                    <a:srgbClr val="002060"/>
                  </a:solidFill>
                </a:ln>
                <a:solidFill>
                  <a:srgbClr val="00B050"/>
                </a:solidFill>
                <a:effectLst>
                  <a:outerShdw blurRad="50800" dist="39000" dir="5460000" algn="tl">
                    <a:srgbClr val="000000">
                      <a:alpha val="38000"/>
                    </a:srgbClr>
                  </a:outerShdw>
                </a:effectLst>
                <a:latin typeface="Cooper Black" pitchFamily="18" charset="0"/>
                <a:cs typeface="Calibri" pitchFamily="34" charset="0"/>
              </a:rPr>
              <a:t>Leper Lesson for all:  If you get, give!</a:t>
            </a:r>
          </a:p>
        </p:txBody>
      </p:sp>
      <p:sp>
        <p:nvSpPr>
          <p:cNvPr id="16" name="Slide Number Placeholder 1"/>
          <p:cNvSpPr txBox="1">
            <a:spLocks/>
          </p:cNvSpPr>
          <p:nvPr/>
        </p:nvSpPr>
        <p:spPr>
          <a:xfrm>
            <a:off x="9289144" y="6317570"/>
            <a:ext cx="2844800" cy="365125"/>
          </a:xfrm>
          <a:prstGeom prst="rect">
            <a:avLst/>
          </a:prstGeom>
          <a:ln>
            <a:noFill/>
          </a:ln>
        </p:spPr>
        <p:txBody>
          <a:bodyPr vert="horz" lIns="91440" tIns="45720" rIns="91440" bIns="45720" rtlCol="0" anchor="ctr">
            <a:scene3d>
              <a:camera prst="orthographicFront"/>
              <a:lightRig rig="flat" dir="tl">
                <a:rot lat="0" lon="0" rev="6600000"/>
              </a:lightRig>
            </a:scene3d>
            <a:sp3d extrusionH="25400" contourW="8890">
              <a:bevelT w="38100" h="31750"/>
              <a:contourClr>
                <a:schemeClr val="accent2">
                  <a:shade val="75000"/>
                </a:schemeClr>
              </a:contourClr>
            </a:sp3d>
          </a:bodyPr>
          <a:lstStyle>
            <a:defPPr>
              <a:defRPr lang="en-US"/>
            </a:defPPr>
            <a:lvl1pPr marL="0" algn="r" defTabSz="457200" rtl="0" eaLnBrk="1" latinLnBrk="0" hangingPunct="1">
              <a:defRPr sz="105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9EA9ADF-BF16-47CA-967F-74531E511AEB}" type="slidenum">
              <a:rPr lang="en-US" sz="1200" b="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pPr/>
              <a:t>71</a:t>
            </a:fld>
            <a:endParaRPr lang="en-US"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3729773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xEl>
                                              <p:pRg st="2" end="2"/>
                                            </p:txEl>
                                          </p:spTgt>
                                        </p:tgtEl>
                                        <p:attrNameLst>
                                          <p:attrName>style.visibility</p:attrName>
                                        </p:attrNameLst>
                                      </p:cBhvr>
                                      <p:to>
                                        <p:strVal val="visible"/>
                                      </p:to>
                                    </p:set>
                                    <p:animEffect transition="in" filter="wipe(left)">
                                      <p:cBhvr>
                                        <p:cTn id="7" dur="1500"/>
                                        <p:tgtEl>
                                          <p:spTgt spid="1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3">
                                            <p:txEl>
                                              <p:pRg st="3" end="3"/>
                                            </p:txEl>
                                          </p:spTgt>
                                        </p:tgtEl>
                                        <p:attrNameLst>
                                          <p:attrName>style.visibility</p:attrName>
                                        </p:attrNameLst>
                                      </p:cBhvr>
                                      <p:to>
                                        <p:strVal val="visible"/>
                                      </p:to>
                                    </p:set>
                                    <p:animEffect transition="in" filter="wipe(left)">
                                      <p:cBhvr>
                                        <p:cTn id="12" dur="1500"/>
                                        <p:tgtEl>
                                          <p:spTgt spid="1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3">
                                            <p:txEl>
                                              <p:pRg st="4" end="4"/>
                                            </p:txEl>
                                          </p:spTgt>
                                        </p:tgtEl>
                                        <p:attrNameLst>
                                          <p:attrName>style.visibility</p:attrName>
                                        </p:attrNameLst>
                                      </p:cBhvr>
                                      <p:to>
                                        <p:strVal val="visible"/>
                                      </p:to>
                                    </p:set>
                                    <p:animEffect transition="in" filter="wipe(left)">
                                      <p:cBhvr>
                                        <p:cTn id="17" dur="1500"/>
                                        <p:tgtEl>
                                          <p:spTgt spid="1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3">
                                            <p:txEl>
                                              <p:pRg st="5" end="5"/>
                                            </p:txEl>
                                          </p:spTgt>
                                        </p:tgtEl>
                                        <p:attrNameLst>
                                          <p:attrName>style.visibility</p:attrName>
                                        </p:attrNameLst>
                                      </p:cBhvr>
                                      <p:to>
                                        <p:strVal val="visible"/>
                                      </p:to>
                                    </p:set>
                                    <p:animEffect transition="in" filter="wipe(left)">
                                      <p:cBhvr>
                                        <p:cTn id="22" dur="1500"/>
                                        <p:tgtEl>
                                          <p:spTgt spid="1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3">
                                            <p:txEl>
                                              <p:pRg st="6" end="6"/>
                                            </p:txEl>
                                          </p:spTgt>
                                        </p:tgtEl>
                                        <p:attrNameLst>
                                          <p:attrName>style.visibility</p:attrName>
                                        </p:attrNameLst>
                                      </p:cBhvr>
                                      <p:to>
                                        <p:strVal val="visible"/>
                                      </p:to>
                                    </p:set>
                                    <p:animEffect transition="in" filter="wipe(left)">
                                      <p:cBhvr>
                                        <p:cTn id="27" dur="1500"/>
                                        <p:tgtEl>
                                          <p:spTgt spid="13">
                                            <p:txEl>
                                              <p:pRg st="6" end="6"/>
                                            </p:txEl>
                                          </p:spTgt>
                                        </p:tgtEl>
                                      </p:cBhvr>
                                    </p:animEffect>
                                  </p:childTnLst>
                                </p:cTn>
                              </p:par>
                            </p:childTnLst>
                          </p:cTn>
                        </p:par>
                        <p:par>
                          <p:cTn id="28" fill="hold">
                            <p:stCondLst>
                              <p:cond delay="1500"/>
                            </p:stCondLst>
                            <p:childTnLst>
                              <p:par>
                                <p:cTn id="29" presetID="47" presetClass="entr" presetSubtype="0" fill="hold" grpId="0" nodeType="afterEffect">
                                  <p:stCondLst>
                                    <p:cond delay="1250"/>
                                  </p:stCondLst>
                                  <p:childTnLst>
                                    <p:set>
                                      <p:cBhvr>
                                        <p:cTn id="30" dur="1" fill="hold">
                                          <p:stCondLst>
                                            <p:cond delay="0"/>
                                          </p:stCondLst>
                                        </p:cTn>
                                        <p:tgtEl>
                                          <p:spTgt spid="15">
                                            <p:txEl>
                                              <p:pRg st="0" end="0"/>
                                            </p:txEl>
                                          </p:spTgt>
                                        </p:tgtEl>
                                        <p:attrNameLst>
                                          <p:attrName>style.visibility</p:attrName>
                                        </p:attrNameLst>
                                      </p:cBhvr>
                                      <p:to>
                                        <p:strVal val="visible"/>
                                      </p:to>
                                    </p:set>
                                    <p:animEffect transition="in" filter="fade">
                                      <p:cBhvr>
                                        <p:cTn id="31" dur="1000"/>
                                        <p:tgtEl>
                                          <p:spTgt spid="15">
                                            <p:txEl>
                                              <p:pRg st="0" end="0"/>
                                            </p:txEl>
                                          </p:spTgt>
                                        </p:tgtEl>
                                      </p:cBhvr>
                                    </p:animEffect>
                                    <p:anim calcmode="lin" valueType="num">
                                      <p:cBhvr>
                                        <p:cTn id="32" dur="10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33" dur="1000" fill="hold"/>
                                        <p:tgtEl>
                                          <p:spTgt spid="1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uiExpand="1" build="p"/>
    </p:bldLst>
  </p:timing>
</p:sld>
</file>

<file path=ppt/slides/slide72.xml><?xml version="1.0" encoding="utf-8"?>
<p:sld xmlns:a="http://schemas.openxmlformats.org/drawingml/2006/main" xmlns:r="http://schemas.openxmlformats.org/officeDocument/2006/relationships" xmlns:p="http://schemas.openxmlformats.org/presentationml/2006/main">
  <p:cSld>
    <p:bg>
      <p:bgPr>
        <a:gradFill flip="none" rotWithShape="1">
          <a:gsLst>
            <a:gs pos="30000">
              <a:schemeClr val="accent6">
                <a:lumMod val="60000"/>
                <a:lumOff val="40000"/>
              </a:schemeClr>
            </a:gs>
            <a:gs pos="50000">
              <a:schemeClr val="accent4">
                <a:lumMod val="40000"/>
                <a:lumOff val="60000"/>
              </a:schemeClr>
            </a:gs>
            <a:gs pos="87000">
              <a:schemeClr val="accent2">
                <a:lumMod val="40000"/>
                <a:lumOff val="60000"/>
              </a:schemeClr>
            </a:gs>
          </a:gsLst>
          <a:lin ang="5400000" scaled="1"/>
          <a:tileRect/>
        </a:gradFill>
        <a:effectLst/>
      </p:bgPr>
    </p:bg>
    <p:spTree>
      <p:nvGrpSpPr>
        <p:cNvPr id="1" name=""/>
        <p:cNvGrpSpPr/>
        <p:nvPr/>
      </p:nvGrpSpPr>
      <p:grpSpPr>
        <a:xfrm>
          <a:off x="0" y="0"/>
          <a:ext cx="0" cy="0"/>
          <a:chOff x="0" y="0"/>
          <a:chExt cx="0" cy="0"/>
        </a:xfrm>
      </p:grpSpPr>
      <p:sp>
        <p:nvSpPr>
          <p:cNvPr id="4" name="Slide Number Placeholder 1"/>
          <p:cNvSpPr>
            <a:spLocks noGrp="1"/>
          </p:cNvSpPr>
          <p:nvPr>
            <p:ph type="sldNum" sz="quarter" idx="12"/>
          </p:nvPr>
        </p:nvSpPr>
        <p:spPr>
          <a:xfrm>
            <a:off x="11302373" y="6374338"/>
            <a:ext cx="771089" cy="365125"/>
          </a:xfrm>
        </p:spPr>
        <p:txBody>
          <a:bodyPr anchor="t"/>
          <a:lstStyle/>
          <a:p>
            <a:fld id="{6D22F896-40B5-4ADD-8801-0D06FADFA095}" type="slidenum">
              <a:rPr lang="en-US" smtClean="0"/>
              <a:t>72</a:t>
            </a:fld>
            <a:endParaRPr lang="en-US" dirty="0"/>
          </a:p>
        </p:txBody>
      </p:sp>
      <p:pic>
        <p:nvPicPr>
          <p:cNvPr id="2" name="Picture 2" descr="C:\Users\Rae\Desktop\46 daisies.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361872" y="19050"/>
            <a:ext cx="9744954" cy="6818533"/>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6" name="Text Placeholder 7"/>
          <p:cNvSpPr txBox="1">
            <a:spLocks/>
          </p:cNvSpPr>
          <p:nvPr/>
        </p:nvSpPr>
        <p:spPr>
          <a:xfrm>
            <a:off x="1676400" y="857250"/>
            <a:ext cx="8953500" cy="639762"/>
          </a:xfrm>
          <a:prstGeom prst="rect">
            <a:avLst/>
          </a:prstGeom>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lgn="ctr">
              <a:buNone/>
            </a:pPr>
            <a:r>
              <a:rPr lang="en-US" sz="3600" b="1" dirty="0">
                <a:ln w="11430">
                  <a:solidFill>
                    <a:srgbClr val="002060"/>
                  </a:solidFill>
                </a:ln>
                <a:solidFill>
                  <a:srgbClr val="0000CC"/>
                </a:solidFill>
                <a:effectLst>
                  <a:outerShdw blurRad="50800" dist="39000" dir="5460000" algn="tl">
                    <a:srgbClr val="000000">
                      <a:alpha val="38000"/>
                    </a:srgbClr>
                  </a:outerShdw>
                </a:effectLst>
              </a:rPr>
              <a:t>Yahuah’s</a:t>
            </a:r>
            <a:r>
              <a:rPr lang="en-US" sz="3600" b="1" dirty="0">
                <a:ln w="11430">
                  <a:solidFill>
                    <a:srgbClr val="002060"/>
                  </a:solidFill>
                </a:ln>
                <a:solidFill>
                  <a:srgbClr val="00B0F0"/>
                </a:solidFill>
                <a:effectLst>
                  <a:outerShdw blurRad="50800" dist="39000" dir="5460000" algn="tl">
                    <a:srgbClr val="000000">
                      <a:alpha val="38000"/>
                    </a:srgbClr>
                  </a:outerShdw>
                </a:effectLst>
              </a:rPr>
              <a:t> Children Find Bread at the </a:t>
            </a:r>
            <a:r>
              <a:rPr lang="en-US" sz="3600" b="1" dirty="0" err="1">
                <a:ln w="11430">
                  <a:solidFill>
                    <a:srgbClr val="002060"/>
                  </a:solidFill>
                </a:ln>
                <a:solidFill>
                  <a:srgbClr val="00B0F0"/>
                </a:solidFill>
                <a:effectLst>
                  <a:outerShdw blurRad="50800" dist="39000" dir="5460000" algn="tl">
                    <a:srgbClr val="000000">
                      <a:alpha val="38000"/>
                    </a:srgbClr>
                  </a:outerShdw>
                </a:effectLst>
              </a:rPr>
              <a:t>Endtimes</a:t>
            </a:r>
            <a:endParaRPr lang="en-US" sz="3600" b="1" dirty="0">
              <a:ln w="11430">
                <a:solidFill>
                  <a:srgbClr val="002060"/>
                </a:solidFill>
              </a:ln>
              <a:solidFill>
                <a:srgbClr val="00B0F0"/>
              </a:solidFill>
              <a:effectLst>
                <a:outerShdw blurRad="50800" dist="39000" dir="5460000" algn="tl">
                  <a:srgbClr val="000000">
                    <a:alpha val="38000"/>
                  </a:srgbClr>
                </a:outerShdw>
              </a:effectLst>
            </a:endParaRPr>
          </a:p>
        </p:txBody>
      </p:sp>
      <p:sp>
        <p:nvSpPr>
          <p:cNvPr id="8" name="Content Placeholder 8"/>
          <p:cNvSpPr>
            <a:spLocks noGrp="1"/>
          </p:cNvSpPr>
          <p:nvPr>
            <p:ph sz="quarter" idx="4294967295"/>
          </p:nvPr>
        </p:nvSpPr>
        <p:spPr>
          <a:xfrm>
            <a:off x="1688662" y="1649412"/>
            <a:ext cx="9117688" cy="4313238"/>
          </a:xfrm>
          <a:prstGeom prst="rect">
            <a:avLst/>
          </a:prstGeom>
        </p:spPr>
        <p:txBody>
          <a:bodyPr>
            <a:normAutofit fontScale="92500"/>
            <a:scene3d>
              <a:camera prst="orthographicFront"/>
              <a:lightRig rig="threePt" dir="t"/>
            </a:scene3d>
            <a:sp3d extrusionH="57150">
              <a:bevelT w="38100" h="38100"/>
            </a:sp3d>
          </a:bodyPr>
          <a:lstStyle/>
          <a:p>
            <a:pPr marL="457200" indent="-457200">
              <a:buAutoNum type="arabicPeriod"/>
            </a:pPr>
            <a:r>
              <a:rPr lang="en-US" sz="1800" b="1" dirty="0">
                <a:solidFill>
                  <a:srgbClr val="0070C0"/>
                </a:solidFill>
              </a:rPr>
              <a:t>In the </a:t>
            </a:r>
            <a:r>
              <a:rPr lang="en-US" sz="1800" b="1" dirty="0" err="1">
                <a:solidFill>
                  <a:srgbClr val="0070C0"/>
                </a:solidFill>
              </a:rPr>
              <a:t>endtimes</a:t>
            </a:r>
            <a:r>
              <a:rPr lang="en-US" sz="1800" b="1" dirty="0">
                <a:solidFill>
                  <a:srgbClr val="0070C0"/>
                </a:solidFill>
              </a:rPr>
              <a:t>, we will have tough times as well.  We may be under siege in a spiritual way.</a:t>
            </a:r>
          </a:p>
          <a:p>
            <a:pPr marL="457200" indent="-457200">
              <a:buAutoNum type="arabicPeriod"/>
            </a:pPr>
            <a:r>
              <a:rPr lang="en-US" sz="1800" b="1" dirty="0">
                <a:solidFill>
                  <a:srgbClr val="0070C0"/>
                </a:solidFill>
              </a:rPr>
              <a:t>Christians feel they are safe locked behind the walls of the church.  </a:t>
            </a:r>
            <a:br>
              <a:rPr lang="en-US" sz="1800" b="1" dirty="0">
                <a:solidFill>
                  <a:srgbClr val="0070C0"/>
                </a:solidFill>
              </a:rPr>
            </a:br>
            <a:r>
              <a:rPr lang="en-US" sz="1800" b="1" dirty="0">
                <a:solidFill>
                  <a:srgbClr val="0070C0"/>
                </a:solidFill>
              </a:rPr>
              <a:t>But, many of them are starving.</a:t>
            </a:r>
          </a:p>
          <a:p>
            <a:pPr marL="457200" indent="-457200">
              <a:buAutoNum type="arabicPeriod"/>
            </a:pPr>
            <a:r>
              <a:rPr lang="en-US" sz="1800" b="1" dirty="0">
                <a:solidFill>
                  <a:srgbClr val="0070C0"/>
                </a:solidFill>
              </a:rPr>
              <a:t>Bible students that are finding newly discovered truths are often considered “unclean” </a:t>
            </a:r>
            <a:br>
              <a:rPr lang="en-US" sz="1800" b="1" dirty="0">
                <a:solidFill>
                  <a:srgbClr val="0070C0"/>
                </a:solidFill>
              </a:rPr>
            </a:br>
            <a:r>
              <a:rPr lang="en-US" sz="1800" b="1" dirty="0">
                <a:solidFill>
                  <a:srgbClr val="0070C0"/>
                </a:solidFill>
              </a:rPr>
              <a:t>and shunned by fellow church members.</a:t>
            </a:r>
          </a:p>
          <a:p>
            <a:pPr marL="457200" indent="-457200">
              <a:buAutoNum type="arabicPeriod"/>
            </a:pPr>
            <a:r>
              <a:rPr lang="en-US" sz="1800" b="1" dirty="0">
                <a:solidFill>
                  <a:srgbClr val="0070C0"/>
                </a:solidFill>
              </a:rPr>
              <a:t>These dear ones have no choice but to go and search for “living bread” or die spiritually. </a:t>
            </a:r>
          </a:p>
          <a:p>
            <a:pPr marL="457200" indent="-457200">
              <a:buAutoNum type="arabicPeriod"/>
            </a:pPr>
            <a:r>
              <a:rPr lang="en-US" sz="1800" b="1" dirty="0">
                <a:solidFill>
                  <a:srgbClr val="0070C0"/>
                </a:solidFill>
              </a:rPr>
              <a:t>When they search, </a:t>
            </a:r>
            <a:r>
              <a:rPr lang="en-US" sz="1800" b="1" dirty="0">
                <a:solidFill>
                  <a:srgbClr val="0000CC"/>
                </a:solidFill>
              </a:rPr>
              <a:t>Yahuah</a:t>
            </a:r>
            <a:r>
              <a:rPr lang="en-US" sz="1800" b="1" dirty="0">
                <a:solidFill>
                  <a:srgbClr val="0070C0"/>
                </a:solidFill>
              </a:rPr>
              <a:t> provides them with the best “bread.” </a:t>
            </a:r>
          </a:p>
          <a:p>
            <a:pPr marL="457200" indent="-457200">
              <a:buAutoNum type="arabicPeriod"/>
            </a:pPr>
            <a:r>
              <a:rPr lang="en-US" sz="1800" b="1" dirty="0">
                <a:solidFill>
                  <a:srgbClr val="0070C0"/>
                </a:solidFill>
              </a:rPr>
              <a:t>Although labeled as “unclean” they attempt to share their treasured food with </a:t>
            </a:r>
            <a:br>
              <a:rPr lang="en-US" sz="1800" b="1" dirty="0">
                <a:solidFill>
                  <a:srgbClr val="0070C0"/>
                </a:solidFill>
              </a:rPr>
            </a:br>
            <a:r>
              <a:rPr lang="en-US" sz="1800" b="1" dirty="0">
                <a:solidFill>
                  <a:srgbClr val="0070C0"/>
                </a:solidFill>
              </a:rPr>
              <a:t>starving souls in the church.</a:t>
            </a:r>
          </a:p>
          <a:p>
            <a:pPr marL="457200" indent="-457200">
              <a:buAutoNum type="arabicPeriod"/>
            </a:pPr>
            <a:r>
              <a:rPr lang="en-US" sz="1800" b="1" dirty="0">
                <a:solidFill>
                  <a:srgbClr val="0070C0"/>
                </a:solidFill>
              </a:rPr>
              <a:t>Unlike the story of the Lepers, many in the churches/fellowships are not thankful </a:t>
            </a:r>
            <a:br>
              <a:rPr lang="en-US" sz="1800" b="1" dirty="0">
                <a:solidFill>
                  <a:srgbClr val="0070C0"/>
                </a:solidFill>
              </a:rPr>
            </a:br>
            <a:r>
              <a:rPr lang="en-US" sz="1800" b="1" dirty="0">
                <a:solidFill>
                  <a:srgbClr val="0070C0"/>
                </a:solidFill>
              </a:rPr>
              <a:t>for the “living bread” of the so-called unclean.</a:t>
            </a:r>
          </a:p>
          <a:p>
            <a:pPr marL="457200" indent="-457200">
              <a:buAutoNum type="arabicPeriod"/>
            </a:pPr>
            <a:endParaRPr lang="en-US" dirty="0"/>
          </a:p>
        </p:txBody>
      </p:sp>
      <p:sp>
        <p:nvSpPr>
          <p:cNvPr id="9" name="Rectangle 8"/>
          <p:cNvSpPr/>
          <p:nvPr/>
        </p:nvSpPr>
        <p:spPr>
          <a:xfrm>
            <a:off x="1562100" y="171450"/>
            <a:ext cx="9144000" cy="707886"/>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000" b="1" dirty="0">
                <a:ln w="11430"/>
                <a:solidFill>
                  <a:srgbClr val="0070C0"/>
                </a:solidFill>
                <a:effectLst>
                  <a:outerShdw blurRad="50800" dist="39000" dir="5460000" algn="tl">
                    <a:srgbClr val="000000">
                      <a:alpha val="38000"/>
                    </a:srgbClr>
                  </a:outerShdw>
                </a:effectLst>
              </a:rPr>
              <a:t>How Does This Testimony Relate To Us?</a:t>
            </a:r>
            <a:endParaRPr lang="en-US" sz="4000" b="1" cap="none" spc="0" dirty="0">
              <a:ln w="11430"/>
              <a:solidFill>
                <a:srgbClr val="0070C0"/>
              </a:solidFill>
              <a:effectLst>
                <a:outerShdw blurRad="50800" dist="39000" dir="5460000" algn="tl">
                  <a:srgbClr val="000000">
                    <a:alpha val="38000"/>
                  </a:srgbClr>
                </a:outerShdw>
              </a:effectLst>
            </a:endParaRPr>
          </a:p>
        </p:txBody>
      </p:sp>
      <p:sp>
        <p:nvSpPr>
          <p:cNvPr id="10" name="Rectangle 9"/>
          <p:cNvSpPr/>
          <p:nvPr/>
        </p:nvSpPr>
        <p:spPr>
          <a:xfrm>
            <a:off x="1702712" y="5950238"/>
            <a:ext cx="9103637" cy="646331"/>
          </a:xfrm>
          <a:prstGeom prst="rect">
            <a:avLst/>
          </a:prstGeom>
          <a:solidFill>
            <a:srgbClr val="00B0F0">
              <a:alpha val="55000"/>
            </a:srgbClr>
          </a:solidFill>
          <a:ln w="38100">
            <a:solidFill>
              <a:srgbClr val="00B050"/>
            </a:solidFill>
          </a:ln>
          <a:scene3d>
            <a:camera prst="orthographicFront"/>
            <a:lightRig rig="threePt" dir="t"/>
          </a:scene3d>
          <a:sp3d>
            <a:bevelT/>
          </a:sp3d>
        </p:spPr>
        <p:txBody>
          <a:bodyPr wrap="square" lIns="91440" tIns="45720" rIns="91440" bIns="45720">
            <a:spAutoFit/>
            <a:sp3d extrusionH="57150">
              <a:bevelT w="38100" h="38100" prst="angle"/>
            </a:sp3d>
          </a:bodyPr>
          <a:lstStyle/>
          <a:p>
            <a:pPr algn="ctr"/>
            <a:r>
              <a:rPr lang="en-US" sz="3600" b="1" dirty="0">
                <a:ln w="1905"/>
                <a:solidFill>
                  <a:srgbClr val="FFFF00"/>
                </a:solidFill>
                <a:effectLst>
                  <a:innerShdw blurRad="69850" dist="43180" dir="5400000">
                    <a:srgbClr val="000000">
                      <a:alpha val="65000"/>
                    </a:srgbClr>
                  </a:innerShdw>
                </a:effectLst>
              </a:rPr>
              <a:t>Will we be subjected to a “Leper” experience?</a:t>
            </a:r>
          </a:p>
        </p:txBody>
      </p:sp>
      <p:sp>
        <p:nvSpPr>
          <p:cNvPr id="11" name="Slide Number Placeholder 1"/>
          <p:cNvSpPr txBox="1">
            <a:spLocks/>
          </p:cNvSpPr>
          <p:nvPr/>
        </p:nvSpPr>
        <p:spPr>
          <a:xfrm>
            <a:off x="9289144" y="6317570"/>
            <a:ext cx="2844800" cy="365125"/>
          </a:xfrm>
          <a:prstGeom prst="rect">
            <a:avLst/>
          </a:prstGeom>
          <a:ln>
            <a:noFill/>
          </a:ln>
        </p:spPr>
        <p:txBody>
          <a:bodyPr vert="horz" lIns="91440" tIns="45720" rIns="91440" bIns="45720" rtlCol="0" anchor="ctr"/>
          <a:lstStyle>
            <a:defPPr>
              <a:defRPr lang="en-US"/>
            </a:defPPr>
            <a:lvl1pPr marL="0" algn="r" defTabSz="457200" rtl="0" eaLnBrk="1" latinLnBrk="0" hangingPunct="1">
              <a:defRPr sz="105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9EA9ADF-BF16-47CA-967F-74531E511AEB}" type="slidenum">
              <a:rPr lang="en-US" sz="1200" smtClean="0">
                <a:ln>
                  <a:solidFill>
                    <a:srgbClr val="002060"/>
                  </a:solidFill>
                </a:ln>
                <a:solidFill>
                  <a:srgbClr val="0070C0"/>
                </a:solidFill>
              </a:rPr>
              <a:pPr/>
              <a:t>72</a:t>
            </a:fld>
            <a:endParaRPr lang="en-US" dirty="0">
              <a:ln>
                <a:solidFill>
                  <a:srgbClr val="002060"/>
                </a:solidFill>
              </a:ln>
              <a:solidFill>
                <a:srgbClr val="0070C0"/>
              </a:solidFill>
            </a:endParaRPr>
          </a:p>
        </p:txBody>
      </p:sp>
    </p:spTree>
    <p:extLst>
      <p:ext uri="{BB962C8B-B14F-4D97-AF65-F5344CB8AC3E}">
        <p14:creationId xmlns:p14="http://schemas.microsoft.com/office/powerpoint/2010/main" val="158082478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left)">
                                      <p:cBhvr>
                                        <p:cTn id="7" dur="175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wipe(left)">
                                      <p:cBhvr>
                                        <p:cTn id="12" dur="175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wipe(left)">
                                      <p:cBhvr>
                                        <p:cTn id="17" dur="175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wipe(left)">
                                      <p:cBhvr>
                                        <p:cTn id="22" dur="1750"/>
                                        <p:tgtEl>
                                          <p:spTgt spid="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animEffect transition="in" filter="wipe(left)">
                                      <p:cBhvr>
                                        <p:cTn id="27" dur="1750"/>
                                        <p:tgtEl>
                                          <p:spTgt spid="8">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8">
                                            <p:txEl>
                                              <p:pRg st="5" end="5"/>
                                            </p:txEl>
                                          </p:spTgt>
                                        </p:tgtEl>
                                        <p:attrNameLst>
                                          <p:attrName>style.visibility</p:attrName>
                                        </p:attrNameLst>
                                      </p:cBhvr>
                                      <p:to>
                                        <p:strVal val="visible"/>
                                      </p:to>
                                    </p:set>
                                    <p:animEffect transition="in" filter="wipe(left)">
                                      <p:cBhvr>
                                        <p:cTn id="32" dur="1750"/>
                                        <p:tgtEl>
                                          <p:spTgt spid="8">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8">
                                            <p:txEl>
                                              <p:pRg st="6" end="6"/>
                                            </p:txEl>
                                          </p:spTgt>
                                        </p:tgtEl>
                                        <p:attrNameLst>
                                          <p:attrName>style.visibility</p:attrName>
                                        </p:attrNameLst>
                                      </p:cBhvr>
                                      <p:to>
                                        <p:strVal val="visible"/>
                                      </p:to>
                                    </p:set>
                                    <p:animEffect transition="in" filter="wipe(left)">
                                      <p:cBhvr>
                                        <p:cTn id="37" dur="1750"/>
                                        <p:tgtEl>
                                          <p:spTgt spid="8">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10">
                                            <p:txEl>
                                              <p:pRg st="0" end="0"/>
                                            </p:txEl>
                                          </p:spTgt>
                                        </p:tgtEl>
                                        <p:attrNameLst>
                                          <p:attrName>style.visibility</p:attrName>
                                        </p:attrNameLst>
                                      </p:cBhvr>
                                      <p:to>
                                        <p:strVal val="visible"/>
                                      </p:to>
                                    </p:set>
                                    <p:animEffect transition="in" filter="wipe(left)">
                                      <p:cBhvr>
                                        <p:cTn id="42" dur="175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gradFill flip="none" rotWithShape="1">
          <a:gsLst>
            <a:gs pos="30000">
              <a:schemeClr val="accent6">
                <a:lumMod val="60000"/>
                <a:lumOff val="40000"/>
              </a:schemeClr>
            </a:gs>
            <a:gs pos="50000">
              <a:schemeClr val="accent4">
                <a:lumMod val="40000"/>
                <a:lumOff val="60000"/>
              </a:schemeClr>
            </a:gs>
            <a:gs pos="87000">
              <a:schemeClr val="accent2">
                <a:lumMod val="40000"/>
                <a:lumOff val="60000"/>
              </a:schemeClr>
            </a:gs>
          </a:gsLst>
          <a:path path="circle">
            <a:fillToRect t="100000" r="100000"/>
          </a:path>
          <a:tileRect l="-100000" b="-100000"/>
        </a:gradFill>
        <a:effectLst/>
      </p:bgPr>
    </p:bg>
    <p:spTree>
      <p:nvGrpSpPr>
        <p:cNvPr id="1" name=""/>
        <p:cNvGrpSpPr/>
        <p:nvPr/>
      </p:nvGrpSpPr>
      <p:grpSpPr>
        <a:xfrm>
          <a:off x="0" y="0"/>
          <a:ext cx="0" cy="0"/>
          <a:chOff x="0" y="0"/>
          <a:chExt cx="0" cy="0"/>
        </a:xfrm>
      </p:grpSpPr>
      <p:pic>
        <p:nvPicPr>
          <p:cNvPr id="2" name="Picture 2" descr="C:\Users\Rae\Desktop\49 background.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69818" y="-7602"/>
            <a:ext cx="10397512" cy="6857998"/>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7" name="Title 3"/>
          <p:cNvSpPr>
            <a:spLocks noGrp="1"/>
          </p:cNvSpPr>
          <p:nvPr>
            <p:ph type="title"/>
          </p:nvPr>
        </p:nvSpPr>
        <p:spPr>
          <a:xfrm>
            <a:off x="2578261" y="84596"/>
            <a:ext cx="7673278" cy="1143000"/>
          </a:xfrm>
        </p:spPr>
        <p:txBody>
          <a:bodyPr>
            <a:normAutofit/>
            <a:scene3d>
              <a:camera prst="orthographicFront"/>
              <a:lightRig rig="threePt" dir="t"/>
            </a:scene3d>
            <a:sp3d extrusionH="57150">
              <a:bevelT h="25400" prst="softRound"/>
            </a:sp3d>
          </a:bodyPr>
          <a:lstStyle/>
          <a:p>
            <a:r>
              <a:rPr lang="en-US"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Rounded MT Bold" pitchFamily="34" charset="0"/>
              </a:rPr>
              <a:t>Counsel from 1 </a:t>
            </a:r>
            <a:r>
              <a:rPr lang="en-US" b="1" cap="all" dirty="0" err="1">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Rounded MT Bold" pitchFamily="34" charset="0"/>
              </a:rPr>
              <a:t>Thess</a:t>
            </a:r>
            <a:r>
              <a:rPr lang="en-US"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Rounded MT Bold" pitchFamily="34" charset="0"/>
              </a:rPr>
              <a:t>  5</a:t>
            </a:r>
          </a:p>
        </p:txBody>
      </p:sp>
      <p:sp>
        <p:nvSpPr>
          <p:cNvPr id="8" name="TextBox 7"/>
          <p:cNvSpPr txBox="1"/>
          <p:nvPr/>
        </p:nvSpPr>
        <p:spPr>
          <a:xfrm>
            <a:off x="2250539" y="1136156"/>
            <a:ext cx="8325093" cy="4570482"/>
          </a:xfrm>
          <a:prstGeom prst="rect">
            <a:avLst/>
          </a:prstGeom>
          <a:noFill/>
        </p:spPr>
        <p:txBody>
          <a:bodyPr wrap="square" rtlCol="0">
            <a:spAutoFit/>
            <a:scene3d>
              <a:camera prst="orthographicFront"/>
              <a:lightRig rig="threePt" dir="t"/>
            </a:scene3d>
            <a:sp3d extrusionH="57150">
              <a:bevelT w="38100" h="38100"/>
            </a:sp3d>
          </a:bodyPr>
          <a:lstStyle/>
          <a:p>
            <a:r>
              <a:rPr lang="en-US" sz="2400" b="1" dirty="0">
                <a:solidFill>
                  <a:schemeClr val="bg1">
                    <a:lumMod val="75000"/>
                    <a:lumOff val="25000"/>
                  </a:schemeClr>
                </a:solidFill>
              </a:rPr>
              <a:t>1</a:t>
            </a:r>
            <a:r>
              <a:rPr lang="en-US" b="1" dirty="0">
                <a:solidFill>
                  <a:schemeClr val="bg1">
                    <a:lumMod val="75000"/>
                    <a:lumOff val="25000"/>
                  </a:schemeClr>
                </a:solidFill>
              </a:rPr>
              <a:t>  </a:t>
            </a:r>
            <a:r>
              <a:rPr lang="en-US" dirty="0"/>
              <a:t> </a:t>
            </a:r>
            <a:r>
              <a:rPr lang="en-US" sz="2400" b="1" dirty="0">
                <a:solidFill>
                  <a:srgbClr val="7030A0"/>
                </a:solidFill>
              </a:rPr>
              <a:t>But of the times and the seasons, brethren, </a:t>
            </a:r>
            <a:br>
              <a:rPr lang="en-US" sz="2400" b="1" dirty="0">
                <a:solidFill>
                  <a:srgbClr val="7030A0"/>
                </a:solidFill>
              </a:rPr>
            </a:br>
            <a:r>
              <a:rPr lang="en-US" sz="2400" b="1" dirty="0">
                <a:solidFill>
                  <a:srgbClr val="7030A0"/>
                </a:solidFill>
              </a:rPr>
              <a:t>    ye have no need that I write unto you.</a:t>
            </a:r>
          </a:p>
          <a:p>
            <a:r>
              <a:rPr lang="en-US" sz="1000" b="1" dirty="0"/>
              <a:t/>
            </a:r>
            <a:br>
              <a:rPr lang="en-US" sz="1000" b="1" dirty="0"/>
            </a:br>
            <a:r>
              <a:rPr lang="en-US" sz="2400" b="1" dirty="0">
                <a:solidFill>
                  <a:schemeClr val="bg1">
                    <a:lumMod val="75000"/>
                    <a:lumOff val="25000"/>
                  </a:schemeClr>
                </a:solidFill>
              </a:rPr>
              <a:t>4 </a:t>
            </a:r>
            <a:r>
              <a:rPr lang="en-US" sz="2400" b="1" dirty="0"/>
              <a:t> </a:t>
            </a:r>
            <a:r>
              <a:rPr lang="en-US" sz="2400" dirty="0"/>
              <a:t> </a:t>
            </a:r>
            <a:r>
              <a:rPr lang="en-US" sz="2400" b="1" dirty="0">
                <a:solidFill>
                  <a:schemeClr val="bg1">
                    <a:lumMod val="75000"/>
                    <a:lumOff val="25000"/>
                  </a:schemeClr>
                </a:solidFill>
              </a:rPr>
              <a:t>But ye, brethren, are not in darkness, that </a:t>
            </a:r>
            <a:br>
              <a:rPr lang="en-US" sz="2400" b="1" dirty="0">
                <a:solidFill>
                  <a:schemeClr val="bg1">
                    <a:lumMod val="75000"/>
                    <a:lumOff val="25000"/>
                  </a:schemeClr>
                </a:solidFill>
              </a:rPr>
            </a:br>
            <a:r>
              <a:rPr lang="en-US" sz="2400" b="1" dirty="0">
                <a:solidFill>
                  <a:schemeClr val="bg1">
                    <a:lumMod val="75000"/>
                    <a:lumOff val="25000"/>
                  </a:schemeClr>
                </a:solidFill>
              </a:rPr>
              <a:t>     that day should overtake you as a thief.</a:t>
            </a:r>
          </a:p>
          <a:p>
            <a:r>
              <a:rPr lang="en-US" sz="1100" b="1" dirty="0">
                <a:solidFill>
                  <a:schemeClr val="bg1">
                    <a:lumMod val="75000"/>
                    <a:lumOff val="25000"/>
                  </a:schemeClr>
                </a:solidFill>
              </a:rPr>
              <a:t/>
            </a:r>
            <a:br>
              <a:rPr lang="en-US" sz="1100" b="1" dirty="0">
                <a:solidFill>
                  <a:schemeClr val="bg1">
                    <a:lumMod val="75000"/>
                    <a:lumOff val="25000"/>
                  </a:schemeClr>
                </a:solidFill>
              </a:rPr>
            </a:br>
            <a:r>
              <a:rPr lang="en-US" sz="2400" b="1" dirty="0">
                <a:solidFill>
                  <a:schemeClr val="bg1">
                    <a:lumMod val="75000"/>
                    <a:lumOff val="25000"/>
                  </a:schemeClr>
                </a:solidFill>
              </a:rPr>
              <a:t>7</a:t>
            </a:r>
            <a:r>
              <a:rPr lang="en-US" sz="2400" dirty="0">
                <a:solidFill>
                  <a:schemeClr val="bg1">
                    <a:lumMod val="75000"/>
                    <a:lumOff val="25000"/>
                  </a:schemeClr>
                </a:solidFill>
              </a:rPr>
              <a:t>   </a:t>
            </a:r>
            <a:r>
              <a:rPr lang="en-US" sz="2400" b="1" dirty="0">
                <a:solidFill>
                  <a:schemeClr val="bg1">
                    <a:lumMod val="75000"/>
                    <a:lumOff val="25000"/>
                  </a:schemeClr>
                </a:solidFill>
              </a:rPr>
              <a:t>For they that sleep </a:t>
            </a:r>
            <a:r>
              <a:rPr lang="en-US" sz="2400" b="1" dirty="0" err="1">
                <a:solidFill>
                  <a:schemeClr val="bg1">
                    <a:lumMod val="75000"/>
                    <a:lumOff val="25000"/>
                  </a:schemeClr>
                </a:solidFill>
              </a:rPr>
              <a:t>sleep</a:t>
            </a:r>
            <a:r>
              <a:rPr lang="en-US" sz="2400" b="1" dirty="0">
                <a:solidFill>
                  <a:schemeClr val="bg1">
                    <a:lumMod val="75000"/>
                    <a:lumOff val="25000"/>
                  </a:schemeClr>
                </a:solidFill>
              </a:rPr>
              <a:t> in the night; </a:t>
            </a:r>
            <a:br>
              <a:rPr lang="en-US" sz="2400" b="1" dirty="0">
                <a:solidFill>
                  <a:schemeClr val="bg1">
                    <a:lumMod val="75000"/>
                    <a:lumOff val="25000"/>
                  </a:schemeClr>
                </a:solidFill>
              </a:rPr>
            </a:br>
            <a:r>
              <a:rPr lang="en-US" sz="2400" b="1" dirty="0">
                <a:solidFill>
                  <a:schemeClr val="bg1">
                    <a:lumMod val="75000"/>
                    <a:lumOff val="25000"/>
                  </a:schemeClr>
                </a:solidFill>
              </a:rPr>
              <a:t>     and they that be drunken are drunken in the night.</a:t>
            </a:r>
          </a:p>
          <a:p>
            <a:r>
              <a:rPr lang="en-US" sz="1100" b="1" dirty="0"/>
              <a:t/>
            </a:r>
            <a:br>
              <a:rPr lang="en-US" sz="1100" b="1" dirty="0"/>
            </a:br>
            <a:r>
              <a:rPr lang="en-US" sz="2400" b="1" dirty="0">
                <a:solidFill>
                  <a:schemeClr val="bg1">
                    <a:lumMod val="75000"/>
                    <a:lumOff val="25000"/>
                  </a:schemeClr>
                </a:solidFill>
              </a:rPr>
              <a:t>6 </a:t>
            </a:r>
            <a:r>
              <a:rPr lang="en-US" sz="2400" b="1" dirty="0"/>
              <a:t> </a:t>
            </a:r>
            <a:r>
              <a:rPr lang="en-US" sz="2400" dirty="0"/>
              <a:t> </a:t>
            </a:r>
            <a:r>
              <a:rPr lang="en-US" sz="2400" b="1" dirty="0">
                <a:solidFill>
                  <a:srgbClr val="7030A0"/>
                </a:solidFill>
              </a:rPr>
              <a:t>Therefore let us not sleep, as do others; </a:t>
            </a:r>
            <a:br>
              <a:rPr lang="en-US" sz="2400" b="1" dirty="0">
                <a:solidFill>
                  <a:srgbClr val="7030A0"/>
                </a:solidFill>
              </a:rPr>
            </a:br>
            <a:r>
              <a:rPr lang="en-US" sz="2400" b="1" dirty="0">
                <a:solidFill>
                  <a:srgbClr val="7030A0"/>
                </a:solidFill>
              </a:rPr>
              <a:t>     but let us watch and be sober.</a:t>
            </a:r>
            <a:br>
              <a:rPr lang="en-US" sz="2400" b="1" dirty="0">
                <a:solidFill>
                  <a:srgbClr val="7030A0"/>
                </a:solidFill>
              </a:rPr>
            </a:br>
            <a:endParaRPr lang="en-US" sz="1100" b="1" dirty="0">
              <a:solidFill>
                <a:srgbClr val="7030A0"/>
              </a:solidFill>
            </a:endParaRPr>
          </a:p>
          <a:p>
            <a:r>
              <a:rPr lang="en-US" sz="2400" b="1" dirty="0">
                <a:solidFill>
                  <a:schemeClr val="bg1">
                    <a:lumMod val="75000"/>
                    <a:lumOff val="25000"/>
                  </a:schemeClr>
                </a:solidFill>
              </a:rPr>
              <a:t>5</a:t>
            </a:r>
            <a:r>
              <a:rPr lang="en-US" dirty="0"/>
              <a:t>   </a:t>
            </a:r>
            <a:r>
              <a:rPr lang="en-US" sz="2800" b="1" dirty="0">
                <a:ln w="1905"/>
                <a:solidFill>
                  <a:srgbClr val="0070C0"/>
                </a:solidFill>
                <a:effectLst>
                  <a:innerShdw blurRad="69850" dist="43180" dir="5400000">
                    <a:srgbClr val="000000">
                      <a:alpha val="65000"/>
                    </a:srgbClr>
                  </a:innerShdw>
                </a:effectLst>
              </a:rPr>
              <a:t>Ye are all the children of light, and the </a:t>
            </a:r>
            <a:br>
              <a:rPr lang="en-US" sz="2800" b="1" dirty="0">
                <a:ln w="1905"/>
                <a:solidFill>
                  <a:srgbClr val="0070C0"/>
                </a:solidFill>
                <a:effectLst>
                  <a:innerShdw blurRad="69850" dist="43180" dir="5400000">
                    <a:srgbClr val="000000">
                      <a:alpha val="65000"/>
                    </a:srgbClr>
                  </a:innerShdw>
                </a:effectLst>
              </a:rPr>
            </a:br>
            <a:r>
              <a:rPr lang="en-US" sz="2800" b="1" dirty="0">
                <a:ln w="1905"/>
                <a:solidFill>
                  <a:srgbClr val="0070C0"/>
                </a:solidFill>
                <a:effectLst>
                  <a:innerShdw blurRad="69850" dist="43180" dir="5400000">
                    <a:srgbClr val="000000">
                      <a:alpha val="65000"/>
                    </a:srgbClr>
                  </a:innerShdw>
                </a:effectLst>
              </a:rPr>
              <a:t>    children of the day: </a:t>
            </a:r>
            <a:r>
              <a:rPr lang="en-US" sz="2000" b="1" dirty="0">
                <a:ln w="1905"/>
                <a:solidFill>
                  <a:schemeClr val="bg1">
                    <a:lumMod val="75000"/>
                    <a:lumOff val="25000"/>
                  </a:schemeClr>
                </a:solidFill>
                <a:effectLst>
                  <a:innerShdw blurRad="69850" dist="43180" dir="5400000">
                    <a:srgbClr val="000000">
                      <a:alpha val="65000"/>
                    </a:srgbClr>
                  </a:innerShdw>
                </a:effectLst>
              </a:rPr>
              <a:t>we are not of the night, nor of darkness.</a:t>
            </a:r>
            <a:endParaRPr lang="en-US" b="1" dirty="0">
              <a:solidFill>
                <a:schemeClr val="bg1">
                  <a:lumMod val="75000"/>
                  <a:lumOff val="25000"/>
                </a:schemeClr>
              </a:solidFill>
            </a:endParaRPr>
          </a:p>
        </p:txBody>
      </p:sp>
      <p:sp>
        <p:nvSpPr>
          <p:cNvPr id="9" name="Text Placeholder 6"/>
          <p:cNvSpPr txBox="1">
            <a:spLocks/>
          </p:cNvSpPr>
          <p:nvPr/>
        </p:nvSpPr>
        <p:spPr>
          <a:xfrm>
            <a:off x="1819564" y="5831769"/>
            <a:ext cx="8645238" cy="756916"/>
          </a:xfrm>
          <a:prstGeom prst="rect">
            <a:avLst/>
          </a:prstGeom>
          <a:solidFill>
            <a:schemeClr val="accent3">
              <a:lumMod val="60000"/>
              <a:lumOff val="40000"/>
              <a:alpha val="61000"/>
            </a:schemeClr>
          </a:solidFill>
          <a:ln w="57150">
            <a:solidFill>
              <a:srgbClr val="7030A0"/>
            </a:solidFill>
          </a:ln>
          <a:scene3d>
            <a:camera prst="orthographicFront"/>
            <a:lightRig rig="flat" dir="tl">
              <a:rot lat="0" lon="0" rev="6600000"/>
            </a:lightRig>
          </a:scene3d>
          <a:sp3d>
            <a:bevelT/>
          </a:sp3d>
        </p:spPr>
        <p:txBody>
          <a:bodyPr vert="horz" lIns="91440" tIns="45720" rIns="91440" bIns="45720" rtlCol="0">
            <a:noAutofit/>
            <a:sp3d extrusionH="57150">
              <a:bevelT w="38100" h="38100" prst="angle"/>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4000" b="1" dirty="0">
                <a:ln w="1905">
                  <a:solidFill>
                    <a:srgbClr val="7030A0"/>
                  </a:solidFill>
                </a:ln>
                <a:solidFill>
                  <a:srgbClr val="36174D"/>
                </a:solidFill>
                <a:effectLst>
                  <a:innerShdw blurRad="69850" dist="43180" dir="5400000">
                    <a:srgbClr val="000000">
                      <a:alpha val="65000"/>
                    </a:srgbClr>
                  </a:innerShdw>
                </a:effectLst>
                <a:latin typeface="Arial Rounded MT Bold" pitchFamily="34" charset="0"/>
              </a:rPr>
              <a:t>Our Lesson:  If you learn, teach!</a:t>
            </a:r>
          </a:p>
        </p:txBody>
      </p:sp>
      <p:sp>
        <p:nvSpPr>
          <p:cNvPr id="10" name="Slide Number Placeholder 1"/>
          <p:cNvSpPr txBox="1">
            <a:spLocks/>
          </p:cNvSpPr>
          <p:nvPr/>
        </p:nvSpPr>
        <p:spPr>
          <a:xfrm>
            <a:off x="9289144" y="6317570"/>
            <a:ext cx="2844800" cy="365125"/>
          </a:xfrm>
          <a:prstGeom prst="rect">
            <a:avLst/>
          </a:prstGeom>
          <a:ln>
            <a:noFill/>
          </a:ln>
        </p:spPr>
        <p:txBody>
          <a:bodyPr vert="horz" lIns="91440" tIns="45720" rIns="91440" bIns="45720" rtlCol="0" anchor="ctr"/>
          <a:lstStyle>
            <a:defPPr>
              <a:defRPr lang="en-US"/>
            </a:defPPr>
            <a:lvl1pPr marL="0" algn="r" defTabSz="457200" rtl="0" eaLnBrk="1" latinLnBrk="0" hangingPunct="1">
              <a:defRPr sz="105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9EA9ADF-BF16-47CA-967F-74531E511AEB}" type="slidenum">
              <a:rPr lang="en-US" sz="1200" smtClean="0">
                <a:ln>
                  <a:solidFill>
                    <a:srgbClr val="002060"/>
                  </a:solidFill>
                </a:ln>
                <a:solidFill>
                  <a:srgbClr val="0070C0"/>
                </a:solidFill>
              </a:rPr>
              <a:pPr/>
              <a:t>73</a:t>
            </a:fld>
            <a:endParaRPr lang="en-US" dirty="0">
              <a:ln>
                <a:solidFill>
                  <a:srgbClr val="002060"/>
                </a:solidFill>
              </a:ln>
              <a:solidFill>
                <a:srgbClr val="0070C0"/>
              </a:solidFill>
            </a:endParaRPr>
          </a:p>
        </p:txBody>
      </p:sp>
    </p:spTree>
    <p:extLst>
      <p:ext uri="{BB962C8B-B14F-4D97-AF65-F5344CB8AC3E}">
        <p14:creationId xmlns:p14="http://schemas.microsoft.com/office/powerpoint/2010/main" val="407350061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left)">
                                      <p:cBhvr>
                                        <p:cTn id="7" dur="175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gradFill flip="none" rotWithShape="1">
          <a:gsLst>
            <a:gs pos="30000">
              <a:schemeClr val="accent6">
                <a:lumMod val="60000"/>
                <a:lumOff val="40000"/>
              </a:schemeClr>
            </a:gs>
            <a:gs pos="50000">
              <a:schemeClr val="accent4">
                <a:lumMod val="40000"/>
                <a:lumOff val="60000"/>
              </a:schemeClr>
            </a:gs>
            <a:gs pos="87000">
              <a:schemeClr val="accent2">
                <a:lumMod val="40000"/>
                <a:lumOff val="60000"/>
              </a:schemeClr>
            </a:gs>
          </a:gsLst>
          <a:lin ang="16200000" scaled="1"/>
          <a:tileRect/>
        </a:gradFill>
        <a:effectLst/>
      </p:bgPr>
    </p:bg>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pic>
        <p:nvPicPr>
          <p:cNvPr id="4" name="Picture 2" descr="C:\Users\Rae\Desktop\54 jpeg.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57943" y="0"/>
            <a:ext cx="10493827"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1"/>
          <p:cNvSpPr txBox="1">
            <a:spLocks/>
          </p:cNvSpPr>
          <p:nvPr/>
        </p:nvSpPr>
        <p:spPr>
          <a:xfrm>
            <a:off x="9289144" y="6317570"/>
            <a:ext cx="2844800" cy="365125"/>
          </a:xfrm>
          <a:prstGeom prst="rect">
            <a:avLst/>
          </a:prstGeom>
          <a:ln>
            <a:noFill/>
          </a:ln>
        </p:spPr>
        <p:txBody>
          <a:bodyPr vert="horz" lIns="91440" tIns="45720" rIns="91440" bIns="45720" rtlCol="0" anchor="ctr"/>
          <a:lstStyle>
            <a:defPPr>
              <a:defRPr lang="en-US"/>
            </a:defPPr>
            <a:lvl1pPr marL="0" algn="r" defTabSz="457200" rtl="0" eaLnBrk="1" latinLnBrk="0" hangingPunct="1">
              <a:defRPr sz="105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9EA9ADF-BF16-47CA-967F-74531E511AEB}" type="slidenum">
              <a:rPr lang="en-US" sz="1200" smtClean="0">
                <a:ln>
                  <a:solidFill>
                    <a:srgbClr val="002060"/>
                  </a:solidFill>
                </a:ln>
                <a:solidFill>
                  <a:srgbClr val="0070C0"/>
                </a:solidFill>
              </a:rPr>
              <a:pPr/>
              <a:t>74</a:t>
            </a:fld>
            <a:endParaRPr lang="en-US" dirty="0">
              <a:ln>
                <a:solidFill>
                  <a:srgbClr val="002060"/>
                </a:solidFill>
              </a:ln>
              <a:solidFill>
                <a:srgbClr val="0070C0"/>
              </a:solidFill>
            </a:endParaRPr>
          </a:p>
        </p:txBody>
      </p:sp>
    </p:spTree>
    <p:extLst>
      <p:ext uri="{BB962C8B-B14F-4D97-AF65-F5344CB8AC3E}">
        <p14:creationId xmlns:p14="http://schemas.microsoft.com/office/powerpoint/2010/main" val="337938323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gradFill flip="none" rotWithShape="1">
          <a:gsLst>
            <a:gs pos="93000">
              <a:schemeClr val="accent6">
                <a:lumMod val="60000"/>
                <a:lumOff val="40000"/>
              </a:schemeClr>
            </a:gs>
            <a:gs pos="32000">
              <a:schemeClr val="accent4">
                <a:lumMod val="40000"/>
                <a:lumOff val="60000"/>
              </a:schemeClr>
            </a:gs>
            <a:gs pos="74000">
              <a:schemeClr val="accent2">
                <a:lumMod val="40000"/>
                <a:lumOff val="60000"/>
              </a:schemeClr>
            </a:gs>
          </a:gsLst>
          <a:path path="shape">
            <a:fillToRect l="50000" t="50000" r="50000" b="50000"/>
          </a:path>
          <a:tileRect/>
        </a:gradFill>
        <a:effectLst/>
      </p:bgPr>
    </p:bg>
    <p:spTree>
      <p:nvGrpSpPr>
        <p:cNvPr id="1" name=""/>
        <p:cNvGrpSpPr/>
        <p:nvPr/>
      </p:nvGrpSpPr>
      <p:grpSpPr>
        <a:xfrm>
          <a:off x="0" y="0"/>
          <a:ext cx="0" cy="0"/>
          <a:chOff x="0" y="0"/>
          <a:chExt cx="0" cy="0"/>
        </a:xfrm>
      </p:grpSpPr>
      <p:pic>
        <p:nvPicPr>
          <p:cNvPr id="8" name="Picture 2" descr="C:\Users\Rae\Desktop\48 background.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086901" y="0"/>
            <a:ext cx="9378463" cy="6858001"/>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9" name="Content Placeholder 4"/>
          <p:cNvSpPr>
            <a:spLocks noGrp="1"/>
          </p:cNvSpPr>
          <p:nvPr>
            <p:ph idx="1"/>
          </p:nvPr>
        </p:nvSpPr>
        <p:spPr>
          <a:xfrm>
            <a:off x="2384208" y="2286001"/>
            <a:ext cx="7437120" cy="4191000"/>
          </a:xfrm>
        </p:spPr>
        <p:txBody>
          <a:bodyPr>
            <a:normAutofit lnSpcReduction="10000"/>
            <a:scene3d>
              <a:camera prst="orthographicFront"/>
              <a:lightRig rig="threePt" dir="t"/>
            </a:scene3d>
            <a:sp3d extrusionH="57150">
              <a:bevelT h="25400" prst="softRound"/>
            </a:sp3d>
          </a:bodyPr>
          <a:lstStyle/>
          <a:p>
            <a:pPr marL="0" indent="0">
              <a:buNone/>
            </a:pPr>
            <a:r>
              <a:rPr lang="en-US" sz="2800" b="1" dirty="0">
                <a:solidFill>
                  <a:schemeClr val="accent2">
                    <a:lumMod val="60000"/>
                    <a:lumOff val="40000"/>
                  </a:schemeClr>
                </a:solidFill>
                <a:effectLst>
                  <a:outerShdw blurRad="38100" dist="38100" dir="2700000" algn="tl">
                    <a:srgbClr val="000000">
                      <a:alpha val="43137"/>
                    </a:srgbClr>
                  </a:outerShdw>
                </a:effectLst>
              </a:rPr>
              <a:t>1 Peter 3:15   </a:t>
            </a:r>
            <a:r>
              <a:rPr lang="en-US" sz="2800" b="1" dirty="0">
                <a:solidFill>
                  <a:schemeClr val="accent6">
                    <a:lumMod val="20000"/>
                    <a:lumOff val="80000"/>
                  </a:schemeClr>
                </a:solidFill>
                <a:effectLst>
                  <a:outerShdw blurRad="38100" dist="38100" dir="2700000" algn="tl">
                    <a:srgbClr val="000000">
                      <a:alpha val="43137"/>
                    </a:srgbClr>
                  </a:outerShdw>
                </a:effectLst>
              </a:rPr>
              <a:t>But sanctify </a:t>
            </a:r>
            <a:r>
              <a:rPr lang="en-US" sz="2800" b="1" dirty="0">
                <a:solidFill>
                  <a:srgbClr val="00B0F0"/>
                </a:solidFill>
                <a:effectLst>
                  <a:outerShdw blurRad="38100" dist="38100" dir="2700000" algn="tl">
                    <a:srgbClr val="000000">
                      <a:alpha val="43137"/>
                    </a:srgbClr>
                  </a:outerShdw>
                </a:effectLst>
              </a:rPr>
              <a:t>Yahuah</a:t>
            </a:r>
            <a:r>
              <a:rPr lang="en-US" sz="2800" b="1" dirty="0">
                <a:solidFill>
                  <a:schemeClr val="accent6">
                    <a:lumMod val="20000"/>
                    <a:lumOff val="80000"/>
                  </a:schemeClr>
                </a:solidFill>
                <a:effectLst>
                  <a:outerShdw blurRad="38100" dist="38100" dir="2700000" algn="tl">
                    <a:srgbClr val="000000">
                      <a:alpha val="43137"/>
                    </a:srgbClr>
                  </a:outerShdw>
                </a:effectLst>
              </a:rPr>
              <a:t> in your hearts: and </a:t>
            </a:r>
            <a:r>
              <a:rPr lang="en-US" sz="2800" b="1" dirty="0">
                <a:solidFill>
                  <a:srgbClr val="00B0F0"/>
                </a:solidFill>
                <a:effectLst>
                  <a:outerShdw blurRad="38100" dist="38100" dir="2700000" algn="tl">
                    <a:srgbClr val="000000">
                      <a:alpha val="43137"/>
                    </a:srgbClr>
                  </a:outerShdw>
                </a:effectLst>
              </a:rPr>
              <a:t>be ready always to give an answer</a:t>
            </a:r>
            <a:r>
              <a:rPr lang="en-US" sz="2800" b="1" dirty="0">
                <a:solidFill>
                  <a:srgbClr val="92D050"/>
                </a:solidFill>
                <a:effectLst>
                  <a:outerShdw blurRad="38100" dist="38100" dir="2700000" algn="tl">
                    <a:srgbClr val="000000">
                      <a:alpha val="43137"/>
                    </a:srgbClr>
                  </a:outerShdw>
                </a:effectLst>
              </a:rPr>
              <a:t> </a:t>
            </a:r>
            <a:br>
              <a:rPr lang="en-US" sz="2800" b="1" dirty="0">
                <a:solidFill>
                  <a:srgbClr val="92D050"/>
                </a:solidFill>
                <a:effectLst>
                  <a:outerShdw blurRad="38100" dist="38100" dir="2700000" algn="tl">
                    <a:srgbClr val="000000">
                      <a:alpha val="43137"/>
                    </a:srgbClr>
                  </a:outerShdw>
                </a:effectLst>
              </a:rPr>
            </a:br>
            <a:r>
              <a:rPr lang="en-US" sz="2800" b="1" dirty="0">
                <a:solidFill>
                  <a:srgbClr val="92D050"/>
                </a:solidFill>
                <a:effectLst>
                  <a:outerShdw blurRad="38100" dist="38100" dir="2700000" algn="tl">
                    <a:srgbClr val="000000">
                      <a:alpha val="43137"/>
                    </a:srgbClr>
                  </a:outerShdw>
                </a:effectLst>
              </a:rPr>
              <a:t>to every man that </a:t>
            </a:r>
            <a:r>
              <a:rPr lang="en-US" sz="2800" b="1" dirty="0" err="1">
                <a:solidFill>
                  <a:srgbClr val="92D050"/>
                </a:solidFill>
                <a:effectLst>
                  <a:outerShdw blurRad="38100" dist="38100" dir="2700000" algn="tl">
                    <a:srgbClr val="000000">
                      <a:alpha val="43137"/>
                    </a:srgbClr>
                  </a:outerShdw>
                </a:effectLst>
              </a:rPr>
              <a:t>asketh</a:t>
            </a:r>
            <a:r>
              <a:rPr lang="en-US" sz="2800" b="1" dirty="0">
                <a:solidFill>
                  <a:srgbClr val="92D050"/>
                </a:solidFill>
                <a:effectLst>
                  <a:outerShdw blurRad="38100" dist="38100" dir="2700000" algn="tl">
                    <a:srgbClr val="000000">
                      <a:alpha val="43137"/>
                    </a:srgbClr>
                  </a:outerShdw>
                </a:effectLst>
              </a:rPr>
              <a:t> you a reason </a:t>
            </a:r>
            <a:r>
              <a:rPr lang="en-US" sz="2800" b="1" dirty="0">
                <a:solidFill>
                  <a:schemeClr val="accent6">
                    <a:lumMod val="20000"/>
                    <a:lumOff val="80000"/>
                  </a:schemeClr>
                </a:solidFill>
                <a:effectLst>
                  <a:outerShdw blurRad="38100" dist="38100" dir="2700000" algn="tl">
                    <a:srgbClr val="000000">
                      <a:alpha val="43137"/>
                    </a:srgbClr>
                  </a:outerShdw>
                </a:effectLst>
              </a:rPr>
              <a:t>of the </a:t>
            </a:r>
            <a:br>
              <a:rPr lang="en-US" sz="2800" b="1" dirty="0">
                <a:solidFill>
                  <a:schemeClr val="accent6">
                    <a:lumMod val="20000"/>
                    <a:lumOff val="80000"/>
                  </a:schemeClr>
                </a:solidFill>
                <a:effectLst>
                  <a:outerShdw blurRad="38100" dist="38100" dir="2700000" algn="tl">
                    <a:srgbClr val="000000">
                      <a:alpha val="43137"/>
                    </a:srgbClr>
                  </a:outerShdw>
                </a:effectLst>
              </a:rPr>
            </a:br>
            <a:r>
              <a:rPr lang="en-US" sz="2800" b="1" dirty="0">
                <a:solidFill>
                  <a:schemeClr val="accent6">
                    <a:lumMod val="20000"/>
                    <a:lumOff val="80000"/>
                  </a:schemeClr>
                </a:solidFill>
                <a:effectLst>
                  <a:outerShdw blurRad="38100" dist="38100" dir="2700000" algn="tl">
                    <a:srgbClr val="000000">
                      <a:alpha val="43137"/>
                    </a:srgbClr>
                  </a:outerShdw>
                </a:effectLst>
              </a:rPr>
              <a:t>hope that is in you with meekness and fear.</a:t>
            </a:r>
          </a:p>
          <a:p>
            <a:pPr marL="0" indent="0">
              <a:buNone/>
            </a:pPr>
            <a:endParaRPr lang="en-US" sz="2800" b="1" dirty="0">
              <a:solidFill>
                <a:schemeClr val="accent6">
                  <a:lumMod val="20000"/>
                  <a:lumOff val="80000"/>
                </a:schemeClr>
              </a:solidFill>
              <a:effectLst>
                <a:outerShdw blurRad="38100" dist="38100" dir="2700000" algn="tl">
                  <a:srgbClr val="000000">
                    <a:alpha val="43137"/>
                  </a:srgbClr>
                </a:outerShdw>
              </a:effectLst>
            </a:endParaRPr>
          </a:p>
          <a:p>
            <a:pPr marL="0" indent="0">
              <a:buNone/>
            </a:pPr>
            <a:r>
              <a:rPr lang="en-US" sz="2800" b="1" dirty="0">
                <a:solidFill>
                  <a:schemeClr val="accent2">
                    <a:lumMod val="60000"/>
                    <a:lumOff val="40000"/>
                  </a:schemeClr>
                </a:solidFill>
                <a:effectLst>
                  <a:outerShdw blurRad="38100" dist="38100" dir="2700000" algn="tl">
                    <a:srgbClr val="000000">
                      <a:alpha val="43137"/>
                    </a:srgbClr>
                  </a:outerShdw>
                </a:effectLst>
              </a:rPr>
              <a:t>Col 4:6   </a:t>
            </a:r>
            <a:r>
              <a:rPr lang="en-US" sz="2800" b="1" dirty="0">
                <a:solidFill>
                  <a:srgbClr val="FFFFCC"/>
                </a:solidFill>
                <a:effectLst>
                  <a:outerShdw blurRad="38100" dist="38100" dir="2700000" algn="tl">
                    <a:srgbClr val="000000">
                      <a:alpha val="43137"/>
                    </a:srgbClr>
                  </a:outerShdw>
                </a:effectLst>
              </a:rPr>
              <a:t>Let your speech be always with grace, seasoned with salt, </a:t>
            </a:r>
            <a:r>
              <a:rPr lang="en-US" sz="2800" b="1" dirty="0">
                <a:solidFill>
                  <a:srgbClr val="92D050"/>
                </a:solidFill>
                <a:effectLst>
                  <a:outerShdw blurRad="38100" dist="38100" dir="2700000" algn="tl">
                    <a:srgbClr val="000000">
                      <a:alpha val="43137"/>
                    </a:srgbClr>
                  </a:outerShdw>
                </a:effectLst>
              </a:rPr>
              <a:t>that ye may know how ye </a:t>
            </a:r>
            <a:br>
              <a:rPr lang="en-US" sz="2800" b="1" dirty="0">
                <a:solidFill>
                  <a:srgbClr val="92D050"/>
                </a:solidFill>
                <a:effectLst>
                  <a:outerShdw blurRad="38100" dist="38100" dir="2700000" algn="tl">
                    <a:srgbClr val="000000">
                      <a:alpha val="43137"/>
                    </a:srgbClr>
                  </a:outerShdw>
                </a:effectLst>
              </a:rPr>
            </a:br>
            <a:r>
              <a:rPr lang="en-US" sz="2800" b="1" dirty="0">
                <a:solidFill>
                  <a:srgbClr val="92D050"/>
                </a:solidFill>
                <a:effectLst>
                  <a:outerShdw blurRad="38100" dist="38100" dir="2700000" algn="tl">
                    <a:srgbClr val="000000">
                      <a:alpha val="43137"/>
                    </a:srgbClr>
                  </a:outerShdw>
                </a:effectLst>
              </a:rPr>
              <a:t>ought to answer every man.</a:t>
            </a:r>
          </a:p>
        </p:txBody>
      </p:sp>
      <p:sp>
        <p:nvSpPr>
          <p:cNvPr id="10" name="Text Placeholder 6"/>
          <p:cNvSpPr txBox="1">
            <a:spLocks/>
          </p:cNvSpPr>
          <p:nvPr/>
        </p:nvSpPr>
        <p:spPr>
          <a:xfrm>
            <a:off x="1576488" y="152401"/>
            <a:ext cx="8397240" cy="1671316"/>
          </a:xfrm>
          <a:prstGeom prst="rect">
            <a:avLst/>
          </a:prstGeom>
          <a:noFill/>
          <a:ln w="57150">
            <a:noFill/>
          </a:ln>
          <a:scene3d>
            <a:camera prst="orthographicFront"/>
            <a:lightRig rig="flat" dir="tl">
              <a:rot lat="0" lon="0" rev="6600000"/>
            </a:lightRig>
          </a:scene3d>
          <a:sp3d>
            <a:bevelT/>
          </a:sp3d>
        </p:spPr>
        <p:txBody>
          <a:bodyPr vert="horz" lIns="91440" tIns="45720" rIns="91440" bIns="45720" rtlCol="0">
            <a:noAutofit/>
            <a:sp3d extrusionH="57150">
              <a:bevelT w="38100" h="38100" prst="angle"/>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3600" b="1" dirty="0">
                <a:ln w="1905">
                  <a:solidFill>
                    <a:srgbClr val="7030A0"/>
                  </a:solidFill>
                </a:ln>
                <a:solidFill>
                  <a:schemeClr val="accent4">
                    <a:lumMod val="20000"/>
                    <a:lumOff val="80000"/>
                  </a:schemeClr>
                </a:solidFill>
                <a:effectLst>
                  <a:glow rad="165100">
                    <a:srgbClr val="36174D">
                      <a:alpha val="89000"/>
                    </a:srgbClr>
                  </a:glow>
                  <a:innerShdw blurRad="69850" dist="43180" dir="5400000">
                    <a:srgbClr val="000000">
                      <a:alpha val="65000"/>
                    </a:srgbClr>
                  </a:innerShdw>
                </a:effectLst>
                <a:latin typeface="Arial Rounded MT Bold" pitchFamily="34" charset="0"/>
              </a:rPr>
              <a:t>Highest WORDS of Recommendation</a:t>
            </a:r>
            <a:endParaRPr lang="en-US" sz="1600" b="1" dirty="0">
              <a:ln w="1905">
                <a:solidFill>
                  <a:srgbClr val="7030A0"/>
                </a:solidFill>
              </a:ln>
              <a:solidFill>
                <a:schemeClr val="accent4">
                  <a:lumMod val="20000"/>
                  <a:lumOff val="80000"/>
                </a:schemeClr>
              </a:solidFill>
              <a:effectLst>
                <a:glow rad="165100">
                  <a:srgbClr val="36174D">
                    <a:alpha val="89000"/>
                  </a:srgbClr>
                </a:glow>
                <a:innerShdw blurRad="69850" dist="43180" dir="5400000">
                  <a:srgbClr val="000000">
                    <a:alpha val="65000"/>
                  </a:srgbClr>
                </a:innerShdw>
              </a:effectLst>
              <a:latin typeface="Arial Rounded MT Bold" pitchFamily="34" charset="0"/>
            </a:endParaRPr>
          </a:p>
          <a:p>
            <a:pPr marL="0" indent="0" algn="ctr">
              <a:buNone/>
            </a:pPr>
            <a:r>
              <a:rPr lang="en-US" sz="1200" b="1" dirty="0">
                <a:ln w="1905">
                  <a:solidFill>
                    <a:srgbClr val="7030A0"/>
                  </a:solidFill>
                </a:ln>
                <a:solidFill>
                  <a:schemeClr val="accent4">
                    <a:lumMod val="20000"/>
                    <a:lumOff val="80000"/>
                  </a:schemeClr>
                </a:solidFill>
                <a:effectLst>
                  <a:innerShdw blurRad="69850" dist="43180" dir="5400000">
                    <a:srgbClr val="000000">
                      <a:alpha val="65000"/>
                    </a:srgbClr>
                  </a:innerShdw>
                </a:effectLst>
                <a:latin typeface="Arial Rounded MT Bold" pitchFamily="34" charset="0"/>
              </a:rPr>
              <a:t> </a:t>
            </a:r>
          </a:p>
          <a:p>
            <a:pPr marL="0" indent="0" algn="ctr">
              <a:buNone/>
            </a:pPr>
            <a:r>
              <a:rPr lang="en-US" sz="3600" b="1" dirty="0">
                <a:ln w="1905">
                  <a:solidFill>
                    <a:srgbClr val="7030A0"/>
                  </a:solidFill>
                </a:ln>
                <a:solidFill>
                  <a:schemeClr val="accent4">
                    <a:lumMod val="20000"/>
                    <a:lumOff val="80000"/>
                  </a:schemeClr>
                </a:solidFill>
                <a:effectLst>
                  <a:innerShdw blurRad="69850" dist="43180" dir="5400000">
                    <a:srgbClr val="000000">
                      <a:alpha val="65000"/>
                    </a:srgbClr>
                  </a:innerShdw>
                </a:effectLst>
                <a:latin typeface="Arial Rounded MT Bold" pitchFamily="34" charset="0"/>
              </a:rPr>
              <a:t>1 Peter 3:15  &amp;  Col 4:6</a:t>
            </a:r>
          </a:p>
        </p:txBody>
      </p:sp>
      <p:sp>
        <p:nvSpPr>
          <p:cNvPr id="11" name="Slide Number Placeholder 1"/>
          <p:cNvSpPr txBox="1">
            <a:spLocks/>
          </p:cNvSpPr>
          <p:nvPr/>
        </p:nvSpPr>
        <p:spPr>
          <a:xfrm>
            <a:off x="9266919" y="6327095"/>
            <a:ext cx="2844800" cy="365125"/>
          </a:xfrm>
          <a:prstGeom prst="rect">
            <a:avLst/>
          </a:prstGeom>
          <a:ln>
            <a:noFill/>
          </a:ln>
        </p:spPr>
        <p:txBody>
          <a:bodyPr vert="horz" lIns="91440" tIns="45720" rIns="91440" bIns="45720" rtlCol="0" anchor="ctr"/>
          <a:lstStyle>
            <a:defPPr>
              <a:defRPr lang="en-US"/>
            </a:defPPr>
            <a:lvl1pPr marL="0" algn="r" defTabSz="457200" rtl="0" eaLnBrk="1" latinLnBrk="0" hangingPunct="1">
              <a:defRPr sz="105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9EA9ADF-BF16-47CA-967F-74531E511AEB}" type="slidenum">
              <a:rPr lang="en-US" sz="1200" smtClean="0">
                <a:ln>
                  <a:solidFill>
                    <a:srgbClr val="002060"/>
                  </a:solidFill>
                </a:ln>
                <a:solidFill>
                  <a:srgbClr val="0070C0"/>
                </a:solidFill>
              </a:rPr>
              <a:pPr/>
              <a:t>75</a:t>
            </a:fld>
            <a:endParaRPr lang="en-US" dirty="0">
              <a:ln>
                <a:solidFill>
                  <a:srgbClr val="002060"/>
                </a:solidFill>
              </a:ln>
              <a:solidFill>
                <a:srgbClr val="0070C0"/>
              </a:solidFill>
            </a:endParaRPr>
          </a:p>
        </p:txBody>
      </p:sp>
      <p:pic>
        <p:nvPicPr>
          <p:cNvPr id="6" name="Picture 8" descr="C:\Users\Rae\Desktop\guard man clear.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631029" y="1262427"/>
            <a:ext cx="1989618" cy="57772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145685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gradFill flip="none" rotWithShape="1">
          <a:gsLst>
            <a:gs pos="13000">
              <a:schemeClr val="accent5">
                <a:lumMod val="40000"/>
                <a:lumOff val="60000"/>
              </a:schemeClr>
            </a:gs>
            <a:gs pos="30000">
              <a:schemeClr val="accent2">
                <a:lumMod val="60000"/>
                <a:lumOff val="40000"/>
              </a:schemeClr>
            </a:gs>
            <a:gs pos="87000">
              <a:schemeClr val="accent4">
                <a:lumMod val="20000"/>
                <a:lumOff val="80000"/>
              </a:schemeClr>
            </a:gs>
          </a:gsLst>
          <a:lin ang="5400000" scaled="1"/>
          <a:tileRect/>
        </a:gradFill>
        <a:effectLst/>
      </p:bgPr>
    </p:bg>
    <p:spTree>
      <p:nvGrpSpPr>
        <p:cNvPr id="1" name=""/>
        <p:cNvGrpSpPr/>
        <p:nvPr/>
      </p:nvGrpSpPr>
      <p:grpSpPr>
        <a:xfrm>
          <a:off x="0" y="0"/>
          <a:ext cx="0" cy="0"/>
          <a:chOff x="0" y="0"/>
          <a:chExt cx="0" cy="0"/>
        </a:xfrm>
      </p:grpSpPr>
      <p:sp>
        <p:nvSpPr>
          <p:cNvPr id="6" name="Slide Number Placeholder 1"/>
          <p:cNvSpPr txBox="1">
            <a:spLocks/>
          </p:cNvSpPr>
          <p:nvPr/>
        </p:nvSpPr>
        <p:spPr>
          <a:xfrm>
            <a:off x="9273300" y="6317392"/>
            <a:ext cx="2844800" cy="365125"/>
          </a:xfrm>
          <a:prstGeom prst="rect">
            <a:avLst/>
          </a:prstGeom>
          <a:ln>
            <a:noFill/>
          </a:ln>
        </p:spPr>
        <p:txBody>
          <a:bodyPr vert="horz" lIns="91440" tIns="45720" rIns="91440" bIns="45720" rtlCol="0" anchor="ctr"/>
          <a:lstStyle>
            <a:defPPr>
              <a:defRPr lang="en-US"/>
            </a:defPPr>
            <a:lvl1pPr marL="0" algn="r" defTabSz="457200" rtl="0" eaLnBrk="1" latinLnBrk="0" hangingPunct="1">
              <a:defRPr sz="105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9EA9ADF-BF16-47CA-967F-74531E511AEB}" type="slidenum">
              <a:rPr lang="en-US" sz="1200" smtClean="0">
                <a:ln>
                  <a:solidFill>
                    <a:srgbClr val="002060"/>
                  </a:solidFill>
                </a:ln>
                <a:solidFill>
                  <a:srgbClr val="0070C0"/>
                </a:solidFill>
              </a:rPr>
              <a:pPr/>
              <a:t>76</a:t>
            </a:fld>
            <a:endParaRPr lang="en-US" dirty="0">
              <a:ln>
                <a:solidFill>
                  <a:srgbClr val="002060"/>
                </a:solidFill>
              </a:ln>
              <a:solidFill>
                <a:srgbClr val="0070C0"/>
              </a:solidFill>
            </a:endParaRPr>
          </a:p>
        </p:txBody>
      </p:sp>
      <p:pic>
        <p:nvPicPr>
          <p:cNvPr id="7" name="Picture 2" descr="C:\Users\Rae\Desktop\49 background.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83772" y="-7602"/>
            <a:ext cx="10769604" cy="6857998"/>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pic>
        <p:nvPicPr>
          <p:cNvPr id="8" name="Picture 3" descr="C:\Users\Rae\Desktop\share your bread 3.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322147" y="3879742"/>
            <a:ext cx="2971801" cy="2613134"/>
          </a:xfrm>
          <a:prstGeom prst="rect">
            <a:avLst/>
          </a:prstGeom>
          <a:ln w="57150">
            <a:solidFill>
              <a:schemeClr val="accent6">
                <a:lumMod val="60000"/>
                <a:lumOff val="40000"/>
              </a:schemeClr>
            </a:solidFill>
          </a:ln>
          <a:effectLst>
            <a:outerShdw blurRad="292100" dist="139700" dir="2700000" algn="tl" rotWithShape="0">
              <a:srgbClr val="333333">
                <a:alpha val="65000"/>
              </a:srgbClr>
            </a:outerShdw>
          </a:effectLst>
          <a:scene3d>
            <a:camera prst="orthographicFront"/>
            <a:lightRig rig="threePt" dir="t"/>
          </a:scene3d>
          <a:sp3d>
            <a:bevelT w="152400" h="50800" prst="softRound"/>
          </a:sp3d>
          <a:extLst>
            <a:ext uri="{909E8E84-426E-40DD-AFC4-6F175D3DCCD1}">
              <a14:hiddenFill xmlns:a14="http://schemas.microsoft.com/office/drawing/2010/main">
                <a:solidFill>
                  <a:srgbClr val="FFFFFF"/>
                </a:solidFill>
              </a14:hiddenFill>
            </a:ext>
          </a:extLst>
        </p:spPr>
      </p:pic>
      <p:pic>
        <p:nvPicPr>
          <p:cNvPr id="9" name="Picture 2" descr="C:\Users\Rae\Desktop\share your bread.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439395" y="2663826"/>
            <a:ext cx="5105400" cy="1737254"/>
          </a:xfrm>
          <a:prstGeom prst="rect">
            <a:avLst/>
          </a:prstGeom>
          <a:noFill/>
          <a:ln w="57150">
            <a:solidFill>
              <a:schemeClr val="accent6">
                <a:lumMod val="60000"/>
                <a:lumOff val="40000"/>
              </a:schemeClr>
            </a:solidFill>
          </a:ln>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
        <p:nvSpPr>
          <p:cNvPr id="10" name="Text Placeholder 6"/>
          <p:cNvSpPr txBox="1">
            <a:spLocks/>
          </p:cNvSpPr>
          <p:nvPr/>
        </p:nvSpPr>
        <p:spPr>
          <a:xfrm>
            <a:off x="1382486" y="396876"/>
            <a:ext cx="5181600" cy="1981200"/>
          </a:xfrm>
          <a:prstGeom prst="rect">
            <a:avLst/>
          </a:prstGeom>
          <a:noFill/>
          <a:ln w="76200">
            <a:noFill/>
          </a:ln>
          <a:scene3d>
            <a:camera prst="orthographicFront"/>
            <a:lightRig rig="flat" dir="tl">
              <a:rot lat="0" lon="0" rev="6600000"/>
            </a:lightRig>
          </a:scene3d>
          <a:sp3d>
            <a:bevelT/>
          </a:sp3d>
        </p:spPr>
        <p:txBody>
          <a:bodyPr vert="horz" lIns="91440" tIns="45720" rIns="91440" bIns="45720" rtlCol="0">
            <a:noAutofit/>
            <a:sp3d extrusionH="57150">
              <a:bevelT w="38100" h="38100" prst="angle"/>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4000" b="1" dirty="0">
                <a:ln w="1905">
                  <a:solidFill>
                    <a:srgbClr val="7030A0"/>
                  </a:solidFill>
                </a:ln>
                <a:solidFill>
                  <a:srgbClr val="7030A0"/>
                </a:solidFill>
                <a:effectLst>
                  <a:innerShdw blurRad="69850" dist="43180" dir="5400000">
                    <a:srgbClr val="000000">
                      <a:alpha val="65000"/>
                    </a:srgbClr>
                  </a:innerShdw>
                </a:effectLst>
                <a:latin typeface="Arial Rounded MT Bold" pitchFamily="34" charset="0"/>
              </a:rPr>
              <a:t>How easy is it </a:t>
            </a:r>
            <a:br>
              <a:rPr lang="en-US" sz="4000" b="1" dirty="0">
                <a:ln w="1905">
                  <a:solidFill>
                    <a:srgbClr val="7030A0"/>
                  </a:solidFill>
                </a:ln>
                <a:solidFill>
                  <a:srgbClr val="7030A0"/>
                </a:solidFill>
                <a:effectLst>
                  <a:innerShdw blurRad="69850" dist="43180" dir="5400000">
                    <a:srgbClr val="000000">
                      <a:alpha val="65000"/>
                    </a:srgbClr>
                  </a:innerShdw>
                </a:effectLst>
                <a:latin typeface="Arial Rounded MT Bold" pitchFamily="34" charset="0"/>
              </a:rPr>
            </a:br>
            <a:r>
              <a:rPr lang="en-US" sz="4000" b="1" dirty="0">
                <a:ln w="1905">
                  <a:solidFill>
                    <a:srgbClr val="7030A0"/>
                  </a:solidFill>
                </a:ln>
                <a:solidFill>
                  <a:srgbClr val="7030A0"/>
                </a:solidFill>
                <a:effectLst>
                  <a:innerShdw blurRad="69850" dist="43180" dir="5400000">
                    <a:srgbClr val="000000">
                      <a:alpha val="65000"/>
                    </a:srgbClr>
                  </a:innerShdw>
                </a:effectLst>
                <a:latin typeface="Arial Rounded MT Bold" pitchFamily="34" charset="0"/>
              </a:rPr>
              <a:t>to share what </a:t>
            </a:r>
            <a:br>
              <a:rPr lang="en-US" sz="4000" b="1" dirty="0">
                <a:ln w="1905">
                  <a:solidFill>
                    <a:srgbClr val="7030A0"/>
                  </a:solidFill>
                </a:ln>
                <a:solidFill>
                  <a:srgbClr val="7030A0"/>
                </a:solidFill>
                <a:effectLst>
                  <a:innerShdw blurRad="69850" dist="43180" dir="5400000">
                    <a:srgbClr val="000000">
                      <a:alpha val="65000"/>
                    </a:srgbClr>
                  </a:innerShdw>
                </a:effectLst>
                <a:latin typeface="Arial Rounded MT Bold" pitchFamily="34" charset="0"/>
              </a:rPr>
            </a:br>
            <a:r>
              <a:rPr lang="en-US" sz="4000" b="1" dirty="0">
                <a:ln w="1905">
                  <a:solidFill>
                    <a:srgbClr val="7030A0"/>
                  </a:solidFill>
                </a:ln>
                <a:solidFill>
                  <a:srgbClr val="7030A0"/>
                </a:solidFill>
                <a:effectLst>
                  <a:innerShdw blurRad="69850" dist="43180" dir="5400000">
                    <a:srgbClr val="000000">
                      <a:alpha val="65000"/>
                    </a:srgbClr>
                  </a:innerShdw>
                </a:effectLst>
                <a:latin typeface="Arial Rounded MT Bold" pitchFamily="34" charset="0"/>
              </a:rPr>
              <a:t>you have learned?</a:t>
            </a:r>
          </a:p>
        </p:txBody>
      </p:sp>
      <p:pic>
        <p:nvPicPr>
          <p:cNvPr id="11" name="Picture 2" descr="C:\Users\Rae\Desktop\share your bread 2.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926336" y="397958"/>
            <a:ext cx="3763425" cy="2265868"/>
          </a:xfrm>
          <a:prstGeom prst="rect">
            <a:avLst/>
          </a:prstGeom>
          <a:noFill/>
          <a:ln w="57150">
            <a:solidFill>
              <a:schemeClr val="accent6">
                <a:lumMod val="60000"/>
                <a:lumOff val="40000"/>
              </a:schemeClr>
            </a:solidFill>
          </a:ln>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
        <p:nvSpPr>
          <p:cNvPr id="12" name="Text Placeholder 6"/>
          <p:cNvSpPr txBox="1">
            <a:spLocks/>
          </p:cNvSpPr>
          <p:nvPr/>
        </p:nvSpPr>
        <p:spPr>
          <a:xfrm>
            <a:off x="1420586" y="4740276"/>
            <a:ext cx="5181600" cy="1752600"/>
          </a:xfrm>
          <a:prstGeom prst="rect">
            <a:avLst/>
          </a:prstGeom>
          <a:noFill/>
          <a:ln w="76200">
            <a:noFill/>
          </a:ln>
          <a:scene3d>
            <a:camera prst="orthographicFront"/>
            <a:lightRig rig="flat" dir="tl">
              <a:rot lat="0" lon="0" rev="6600000"/>
            </a:lightRig>
          </a:scene3d>
          <a:sp3d>
            <a:bevelT/>
          </a:sp3d>
        </p:spPr>
        <p:txBody>
          <a:bodyPr vert="horz" lIns="91440" tIns="45720" rIns="91440" bIns="45720" rtlCol="0">
            <a:noAutofit/>
            <a:sp3d extrusionH="57150">
              <a:bevelT w="38100" h="38100" prst="angle"/>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b="1" dirty="0">
                <a:ln w="1905">
                  <a:solidFill>
                    <a:srgbClr val="4E2302"/>
                  </a:solidFill>
                </a:ln>
                <a:solidFill>
                  <a:srgbClr val="7030A0"/>
                </a:solidFill>
                <a:effectLst>
                  <a:innerShdw blurRad="69850" dist="43180" dir="5400000">
                    <a:srgbClr val="000000">
                      <a:alpha val="65000"/>
                    </a:srgbClr>
                  </a:innerShdw>
                </a:effectLst>
                <a:latin typeface="Arial Rounded MT Bold" pitchFamily="34" charset="0"/>
              </a:rPr>
              <a:t>Share gently, like </a:t>
            </a:r>
            <a:r>
              <a:rPr lang="en-US" b="1" dirty="0">
                <a:ln w="1905">
                  <a:solidFill>
                    <a:srgbClr val="4E2302"/>
                  </a:solidFill>
                </a:ln>
                <a:solidFill>
                  <a:srgbClr val="0070C0"/>
                </a:solidFill>
                <a:effectLst>
                  <a:innerShdw blurRad="69850" dist="43180" dir="5400000">
                    <a:srgbClr val="000000">
                      <a:alpha val="65000"/>
                    </a:srgbClr>
                  </a:innerShdw>
                </a:effectLst>
                <a:latin typeface="Arial Rounded MT Bold" pitchFamily="34" charset="0"/>
              </a:rPr>
              <a:t>Yahusha,</a:t>
            </a:r>
            <a:r>
              <a:rPr lang="en-US" b="1" dirty="0">
                <a:ln w="1905">
                  <a:solidFill>
                    <a:srgbClr val="4E2302"/>
                  </a:solidFill>
                </a:ln>
                <a:solidFill>
                  <a:srgbClr val="7030A0"/>
                </a:solidFill>
                <a:effectLst>
                  <a:innerShdw blurRad="69850" dist="43180" dir="5400000">
                    <a:srgbClr val="000000">
                      <a:alpha val="65000"/>
                    </a:srgbClr>
                  </a:innerShdw>
                </a:effectLst>
                <a:latin typeface="Arial Rounded MT Bold" pitchFamily="34" charset="0"/>
              </a:rPr>
              <a:t> remembering everyone has a choice.</a:t>
            </a:r>
          </a:p>
        </p:txBody>
      </p:sp>
    </p:spTree>
    <p:extLst>
      <p:ext uri="{BB962C8B-B14F-4D97-AF65-F5344CB8AC3E}">
        <p14:creationId xmlns:p14="http://schemas.microsoft.com/office/powerpoint/2010/main" val="202588094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1000"/>
                                        <p:tgtEl>
                                          <p:spTgt spid="12">
                                            <p:txEl>
                                              <p:pRg st="0" end="0"/>
                                            </p:txEl>
                                          </p:spTgt>
                                        </p:tgtEl>
                                      </p:cBhvr>
                                    </p:animEffect>
                                    <p:anim calcmode="lin" valueType="num">
                                      <p:cBhvr>
                                        <p:cTn id="8"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2">
                                            <p:txEl>
                                              <p:pRg st="0" end="0"/>
                                            </p:txEl>
                                          </p:spTgt>
                                        </p:tgtEl>
                                        <p:attrNameLst>
                                          <p:attrName>ppt_y</p:attrName>
                                        </p:attrNameLst>
                                      </p:cBhvr>
                                      <p:tavLst>
                                        <p:tav tm="0">
                                          <p:val>
                                            <p:strVal val="#ppt_y+.1"/>
                                          </p:val>
                                        </p:tav>
                                        <p:tav tm="100000">
                                          <p:val>
                                            <p:strVal val="#ppt_y"/>
                                          </p:val>
                                        </p:tav>
                                      </p:tavLst>
                                    </p:anim>
                                  </p:childTnLst>
                                </p:cTn>
                              </p:par>
                              <p:par>
                                <p:cTn id="10" presetID="8" presetClass="entr" presetSubtype="32"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amond(out)">
                                      <p:cBhvr>
                                        <p:cTn id="1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gradFill flip="none" rotWithShape="1">
          <a:gsLst>
            <a:gs pos="98000">
              <a:schemeClr val="accent5">
                <a:lumMod val="91000"/>
                <a:lumOff val="9000"/>
                <a:alpha val="52000"/>
              </a:schemeClr>
            </a:gs>
            <a:gs pos="11000">
              <a:schemeClr val="accent2">
                <a:lumMod val="40000"/>
                <a:lumOff val="60000"/>
              </a:schemeClr>
            </a:gs>
            <a:gs pos="62000">
              <a:schemeClr val="accent4">
                <a:lumMod val="20000"/>
                <a:lumOff val="80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6" name="Slide Number Placeholder 1"/>
          <p:cNvSpPr txBox="1">
            <a:spLocks/>
          </p:cNvSpPr>
          <p:nvPr/>
        </p:nvSpPr>
        <p:spPr>
          <a:xfrm>
            <a:off x="9291784" y="6310313"/>
            <a:ext cx="2844800" cy="365125"/>
          </a:xfrm>
          <a:prstGeom prst="rect">
            <a:avLst/>
          </a:prstGeom>
          <a:ln>
            <a:noFill/>
          </a:ln>
        </p:spPr>
        <p:txBody>
          <a:bodyPr vert="horz" lIns="91440" tIns="45720" rIns="91440" bIns="45720" rtlCol="0" anchor="ctr"/>
          <a:lstStyle>
            <a:defPPr>
              <a:defRPr lang="en-US"/>
            </a:defPPr>
            <a:lvl1pPr marL="0" algn="r" defTabSz="457200" rtl="0" eaLnBrk="1" latinLnBrk="0" hangingPunct="1">
              <a:defRPr sz="105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9EA9ADF-BF16-47CA-967F-74531E511AEB}" type="slidenum">
              <a:rPr lang="en-US" sz="1200" smtClean="0">
                <a:ln>
                  <a:solidFill>
                    <a:srgbClr val="002060"/>
                  </a:solidFill>
                </a:ln>
                <a:solidFill>
                  <a:srgbClr val="0070C0"/>
                </a:solidFill>
              </a:rPr>
              <a:pPr/>
              <a:t>77</a:t>
            </a:fld>
            <a:endParaRPr lang="en-US" dirty="0">
              <a:ln>
                <a:solidFill>
                  <a:srgbClr val="002060"/>
                </a:solidFill>
              </a:ln>
              <a:solidFill>
                <a:srgbClr val="0070C0"/>
              </a:solidFill>
            </a:endParaRPr>
          </a:p>
        </p:txBody>
      </p:sp>
      <p:pic>
        <p:nvPicPr>
          <p:cNvPr id="7" name="Picture 2" descr="C:\Users\Rae\Desktop\48 background.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07928" y="-1"/>
            <a:ext cx="10764602" cy="6858001"/>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8" name="Content Placeholder 4"/>
          <p:cNvSpPr>
            <a:spLocks noGrp="1"/>
          </p:cNvSpPr>
          <p:nvPr>
            <p:ph idx="1"/>
          </p:nvPr>
        </p:nvSpPr>
        <p:spPr>
          <a:xfrm>
            <a:off x="1897629" y="2301876"/>
            <a:ext cx="9242323" cy="4556124"/>
          </a:xfrm>
        </p:spPr>
        <p:txBody>
          <a:bodyPr>
            <a:normAutofit fontScale="92500" lnSpcReduction="10000"/>
            <a:scene3d>
              <a:camera prst="orthographicFront"/>
              <a:lightRig rig="threePt" dir="t"/>
            </a:scene3d>
            <a:sp3d extrusionH="57150">
              <a:bevelT h="25400" prst="softRound"/>
            </a:sp3d>
          </a:bodyPr>
          <a:lstStyle/>
          <a:p>
            <a:pPr marL="0" indent="0">
              <a:buNone/>
            </a:pPr>
            <a:r>
              <a:rPr lang="en-US" sz="2800" b="1" dirty="0">
                <a:solidFill>
                  <a:schemeClr val="accent6">
                    <a:lumMod val="20000"/>
                    <a:lumOff val="80000"/>
                  </a:schemeClr>
                </a:solidFill>
                <a:effectLst>
                  <a:outerShdw blurRad="38100" dist="38100" dir="2700000" algn="tl">
                    <a:srgbClr val="000000">
                      <a:alpha val="43137"/>
                    </a:srgbClr>
                  </a:outerShdw>
                </a:effectLst>
              </a:rPr>
              <a:t>However do remember:  When defending what one considers to be sound Biblical principles, (that are considered as fundamental articles of faith), it is important to use sound Biblical arguments that will endure the highest scrutiny in order to stay in alignment with Torah. </a:t>
            </a:r>
          </a:p>
          <a:p>
            <a:r>
              <a:rPr lang="en-US" sz="2800" b="1" dirty="0">
                <a:solidFill>
                  <a:schemeClr val="accent6">
                    <a:lumMod val="20000"/>
                    <a:lumOff val="80000"/>
                  </a:schemeClr>
                </a:solidFill>
                <a:effectLst>
                  <a:outerShdw blurRad="38100" dist="38100" dir="2700000" algn="tl">
                    <a:srgbClr val="000000">
                      <a:alpha val="43137"/>
                    </a:srgbClr>
                  </a:outerShdw>
                </a:effectLst>
              </a:rPr>
              <a:t>Would the correct timing of the worship statutes qualify as a “fundamental article of faith &amp; obedience” in these last days?  </a:t>
            </a:r>
          </a:p>
          <a:p>
            <a:r>
              <a:rPr lang="en-US" sz="2800" b="1" dirty="0">
                <a:solidFill>
                  <a:schemeClr val="accent6">
                    <a:lumMod val="20000"/>
                    <a:lumOff val="80000"/>
                  </a:schemeClr>
                </a:solidFill>
                <a:effectLst>
                  <a:outerShdw blurRad="38100" dist="38100" dir="2700000" algn="tl">
                    <a:srgbClr val="000000">
                      <a:alpha val="43137"/>
                    </a:srgbClr>
                  </a:outerShdw>
                </a:effectLst>
              </a:rPr>
              <a:t>Does that link to following our Master completely – according </a:t>
            </a:r>
            <a:r>
              <a:rPr lang="en-US" sz="2800" b="1" dirty="0" smtClean="0">
                <a:solidFill>
                  <a:schemeClr val="accent6">
                    <a:lumMod val="20000"/>
                    <a:lumOff val="80000"/>
                  </a:schemeClr>
                </a:solidFill>
                <a:effectLst>
                  <a:outerShdw blurRad="38100" dist="38100" dir="2700000" algn="tl">
                    <a:srgbClr val="000000">
                      <a:alpha val="43137"/>
                    </a:srgbClr>
                  </a:outerShdw>
                </a:effectLst>
              </a:rPr>
              <a:t/>
            </a:r>
            <a:br>
              <a:rPr lang="en-US" sz="2800" b="1" dirty="0" smtClean="0">
                <a:solidFill>
                  <a:schemeClr val="accent6">
                    <a:lumMod val="20000"/>
                    <a:lumOff val="80000"/>
                  </a:schemeClr>
                </a:solidFill>
                <a:effectLst>
                  <a:outerShdw blurRad="38100" dist="38100" dir="2700000" algn="tl">
                    <a:srgbClr val="000000">
                      <a:alpha val="43137"/>
                    </a:srgbClr>
                  </a:outerShdw>
                </a:effectLst>
              </a:rPr>
            </a:br>
            <a:r>
              <a:rPr lang="en-US" sz="2800" b="1" dirty="0" smtClean="0">
                <a:solidFill>
                  <a:schemeClr val="accent6">
                    <a:lumMod val="20000"/>
                    <a:lumOff val="80000"/>
                  </a:schemeClr>
                </a:solidFill>
                <a:effectLst>
                  <a:outerShdw blurRad="38100" dist="38100" dir="2700000" algn="tl">
                    <a:srgbClr val="000000">
                      <a:alpha val="43137"/>
                    </a:srgbClr>
                  </a:outerShdw>
                </a:effectLst>
              </a:rPr>
              <a:t>to </a:t>
            </a:r>
            <a:r>
              <a:rPr lang="en-US" sz="2800" b="1" dirty="0">
                <a:solidFill>
                  <a:schemeClr val="accent6">
                    <a:lumMod val="20000"/>
                    <a:lumOff val="80000"/>
                  </a:schemeClr>
                </a:solidFill>
                <a:effectLst>
                  <a:outerShdw blurRad="38100" dist="38100" dir="2700000" algn="tl">
                    <a:srgbClr val="000000">
                      <a:alpha val="43137"/>
                    </a:srgbClr>
                  </a:outerShdw>
                </a:effectLst>
              </a:rPr>
              <a:t>all of His Covenant </a:t>
            </a:r>
            <a:r>
              <a:rPr lang="en-US" sz="2800" b="1" dirty="0" smtClean="0">
                <a:solidFill>
                  <a:schemeClr val="accent6">
                    <a:lumMod val="20000"/>
                    <a:lumOff val="80000"/>
                  </a:schemeClr>
                </a:solidFill>
                <a:effectLst>
                  <a:outerShdw blurRad="38100" dist="38100" dir="2700000" algn="tl">
                    <a:srgbClr val="000000">
                      <a:alpha val="43137"/>
                    </a:srgbClr>
                  </a:outerShdw>
                </a:effectLst>
              </a:rPr>
              <a:t>worship </a:t>
            </a:r>
            <a:r>
              <a:rPr lang="en-US" sz="2800" b="1" dirty="0">
                <a:solidFill>
                  <a:schemeClr val="accent6">
                    <a:lumMod val="20000"/>
                    <a:lumOff val="80000"/>
                  </a:schemeClr>
                </a:solidFill>
                <a:effectLst>
                  <a:outerShdw blurRad="38100" dist="38100" dir="2700000" algn="tl">
                    <a:srgbClr val="000000">
                      <a:alpha val="43137"/>
                    </a:srgbClr>
                  </a:outerShdw>
                </a:effectLst>
              </a:rPr>
              <a:t>statutes &amp; commands?</a:t>
            </a:r>
            <a:endParaRPr lang="en-US" sz="2800" dirty="0"/>
          </a:p>
        </p:txBody>
      </p:sp>
      <p:sp>
        <p:nvSpPr>
          <p:cNvPr id="9" name="Text Placeholder 6"/>
          <p:cNvSpPr txBox="1">
            <a:spLocks/>
          </p:cNvSpPr>
          <p:nvPr/>
        </p:nvSpPr>
        <p:spPr>
          <a:xfrm>
            <a:off x="2101041" y="152400"/>
            <a:ext cx="7848600" cy="1671316"/>
          </a:xfrm>
          <a:prstGeom prst="rect">
            <a:avLst/>
          </a:prstGeom>
          <a:noFill/>
          <a:ln w="57150">
            <a:noFill/>
          </a:ln>
          <a:scene3d>
            <a:camera prst="orthographicFront"/>
            <a:lightRig rig="flat" dir="tl">
              <a:rot lat="0" lon="0" rev="6600000"/>
            </a:lightRig>
          </a:scene3d>
          <a:sp3d>
            <a:bevelT/>
          </a:sp3d>
        </p:spPr>
        <p:txBody>
          <a:bodyPr vert="horz" lIns="91440" tIns="45720" rIns="91440" bIns="45720" rtlCol="0">
            <a:noAutofit/>
            <a:sp3d extrusionH="57150">
              <a:bevelT w="38100" h="38100" prst="angle"/>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3600" b="1" dirty="0">
                <a:ln w="1905">
                  <a:solidFill>
                    <a:srgbClr val="7030A0"/>
                  </a:solidFill>
                </a:ln>
                <a:solidFill>
                  <a:schemeClr val="accent4">
                    <a:lumMod val="20000"/>
                    <a:lumOff val="80000"/>
                  </a:schemeClr>
                </a:solidFill>
                <a:effectLst>
                  <a:glow rad="215900">
                    <a:srgbClr val="36174D">
                      <a:alpha val="89000"/>
                    </a:srgbClr>
                  </a:glow>
                  <a:innerShdw blurRad="69850" dist="43180" dir="5400000">
                    <a:srgbClr val="000000">
                      <a:alpha val="65000"/>
                    </a:srgbClr>
                  </a:innerShdw>
                </a:effectLst>
                <a:latin typeface="Arial Rounded MT Bold" pitchFamily="34" charset="0"/>
              </a:rPr>
              <a:t>Share what you have found, but …</a:t>
            </a:r>
          </a:p>
          <a:p>
            <a:pPr marL="0" indent="0" algn="ctr">
              <a:buNone/>
            </a:pPr>
            <a:endParaRPr lang="en-US" sz="1600" b="1" dirty="0">
              <a:ln w="1905">
                <a:solidFill>
                  <a:srgbClr val="7030A0"/>
                </a:solidFill>
              </a:ln>
              <a:solidFill>
                <a:schemeClr val="accent4">
                  <a:lumMod val="20000"/>
                  <a:lumOff val="80000"/>
                </a:schemeClr>
              </a:solidFill>
              <a:effectLst>
                <a:innerShdw blurRad="69850" dist="43180" dir="5400000">
                  <a:srgbClr val="000000">
                    <a:alpha val="65000"/>
                  </a:srgbClr>
                </a:innerShdw>
              </a:effectLst>
              <a:latin typeface="Arial Rounded MT Bold" pitchFamily="34" charset="0"/>
            </a:endParaRPr>
          </a:p>
          <a:p>
            <a:pPr marL="0" indent="0" algn="ctr">
              <a:buNone/>
            </a:pPr>
            <a:r>
              <a:rPr lang="en-US" sz="3600" b="1" dirty="0">
                <a:ln w="1905">
                  <a:solidFill>
                    <a:srgbClr val="7030A0"/>
                  </a:solidFill>
                </a:ln>
                <a:solidFill>
                  <a:schemeClr val="accent4">
                    <a:lumMod val="20000"/>
                    <a:lumOff val="80000"/>
                  </a:schemeClr>
                </a:solidFill>
                <a:effectLst>
                  <a:innerShdw blurRad="69850" dist="43180" dir="5400000">
                    <a:srgbClr val="000000">
                      <a:alpha val="65000"/>
                    </a:srgbClr>
                  </a:innerShdw>
                </a:effectLst>
                <a:latin typeface="Arial Rounded MT Bold" pitchFamily="34" charset="0"/>
              </a:rPr>
              <a:t>Allow the </a:t>
            </a:r>
            <a:r>
              <a:rPr lang="en-US" sz="3600" b="1" dirty="0" err="1">
                <a:ln w="1905">
                  <a:solidFill>
                    <a:srgbClr val="7030A0"/>
                  </a:solidFill>
                </a:ln>
                <a:solidFill>
                  <a:schemeClr val="accent4">
                    <a:lumMod val="20000"/>
                    <a:lumOff val="80000"/>
                  </a:schemeClr>
                </a:solidFill>
                <a:effectLst>
                  <a:innerShdw blurRad="69850" dist="43180" dir="5400000">
                    <a:srgbClr val="000000">
                      <a:alpha val="65000"/>
                    </a:srgbClr>
                  </a:innerShdw>
                </a:effectLst>
                <a:latin typeface="Arial Rounded MT Bold" pitchFamily="34" charset="0"/>
              </a:rPr>
              <a:t>Ruach</a:t>
            </a:r>
            <a:r>
              <a:rPr lang="en-US" sz="3600" b="1" dirty="0">
                <a:ln w="1905">
                  <a:solidFill>
                    <a:srgbClr val="7030A0"/>
                  </a:solidFill>
                </a:ln>
                <a:solidFill>
                  <a:schemeClr val="accent4">
                    <a:lumMod val="20000"/>
                    <a:lumOff val="80000"/>
                  </a:schemeClr>
                </a:solidFill>
                <a:effectLst>
                  <a:innerShdw blurRad="69850" dist="43180" dir="5400000">
                    <a:srgbClr val="000000">
                      <a:alpha val="65000"/>
                    </a:srgbClr>
                  </a:innerShdw>
                </a:effectLst>
                <a:latin typeface="Arial Rounded MT Bold" pitchFamily="34" charset="0"/>
              </a:rPr>
              <a:t> to Convict!</a:t>
            </a:r>
            <a:br>
              <a:rPr lang="en-US" sz="3600" b="1" dirty="0">
                <a:ln w="1905">
                  <a:solidFill>
                    <a:srgbClr val="7030A0"/>
                  </a:solidFill>
                </a:ln>
                <a:solidFill>
                  <a:schemeClr val="accent4">
                    <a:lumMod val="20000"/>
                    <a:lumOff val="80000"/>
                  </a:schemeClr>
                </a:solidFill>
                <a:effectLst>
                  <a:innerShdw blurRad="69850" dist="43180" dir="5400000">
                    <a:srgbClr val="000000">
                      <a:alpha val="65000"/>
                    </a:srgbClr>
                  </a:innerShdw>
                </a:effectLst>
                <a:latin typeface="Arial Rounded MT Bold" pitchFamily="34" charset="0"/>
              </a:rPr>
            </a:br>
            <a:endParaRPr lang="en-US" sz="3600" b="1" dirty="0">
              <a:ln w="1905">
                <a:solidFill>
                  <a:srgbClr val="7030A0"/>
                </a:solidFill>
              </a:ln>
              <a:solidFill>
                <a:schemeClr val="accent4">
                  <a:lumMod val="20000"/>
                  <a:lumOff val="80000"/>
                </a:schemeClr>
              </a:solidFill>
              <a:effectLst>
                <a:innerShdw blurRad="69850" dist="43180" dir="5400000">
                  <a:srgbClr val="000000">
                    <a:alpha val="65000"/>
                  </a:srgbClr>
                </a:innerShdw>
              </a:effectLst>
              <a:latin typeface="Arial Rounded MT Bold" pitchFamily="34" charset="0"/>
            </a:endParaRPr>
          </a:p>
          <a:p>
            <a:pPr marL="0" indent="0" algn="ctr">
              <a:buNone/>
            </a:pPr>
            <a:endParaRPr lang="en-US" sz="3600" b="1" dirty="0">
              <a:ln w="1905">
                <a:solidFill>
                  <a:srgbClr val="7030A0"/>
                </a:solidFill>
              </a:ln>
              <a:solidFill>
                <a:schemeClr val="accent4">
                  <a:lumMod val="20000"/>
                  <a:lumOff val="80000"/>
                </a:schemeClr>
              </a:solidFill>
              <a:effectLst>
                <a:innerShdw blurRad="69850" dist="43180" dir="5400000">
                  <a:srgbClr val="000000">
                    <a:alpha val="65000"/>
                  </a:srgbClr>
                </a:innerShdw>
              </a:effectLst>
              <a:latin typeface="Arial Rounded MT Bold" pitchFamily="34" charset="0"/>
            </a:endParaRPr>
          </a:p>
        </p:txBody>
      </p:sp>
    </p:spTree>
    <p:extLst>
      <p:ext uri="{BB962C8B-B14F-4D97-AF65-F5344CB8AC3E}">
        <p14:creationId xmlns:p14="http://schemas.microsoft.com/office/powerpoint/2010/main" val="181780992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wipe(up)">
                                      <p:cBhvr>
                                        <p:cTn id="7" dur="1250"/>
                                        <p:tgtEl>
                                          <p:spTgt spid="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wipe(up)">
                                      <p:cBhvr>
                                        <p:cTn id="12" dur="125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gradFill flip="none" rotWithShape="1">
          <a:gsLst>
            <a:gs pos="30000">
              <a:schemeClr val="accent5">
                <a:lumMod val="40000"/>
                <a:lumOff val="60000"/>
              </a:schemeClr>
            </a:gs>
            <a:gs pos="50000">
              <a:schemeClr val="accent2">
                <a:lumMod val="60000"/>
                <a:lumOff val="40000"/>
              </a:schemeClr>
            </a:gs>
            <a:gs pos="87000">
              <a:schemeClr val="accent4">
                <a:lumMod val="20000"/>
                <a:lumOff val="80000"/>
              </a:schemeClr>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4" name="Slide Number Placeholder 1"/>
          <p:cNvSpPr>
            <a:spLocks noGrp="1"/>
          </p:cNvSpPr>
          <p:nvPr>
            <p:ph type="sldNum" sz="quarter" idx="12"/>
          </p:nvPr>
        </p:nvSpPr>
        <p:spPr>
          <a:xfrm>
            <a:off x="11302373" y="6374338"/>
            <a:ext cx="771089" cy="365125"/>
          </a:xfrm>
        </p:spPr>
        <p:txBody>
          <a:bodyPr anchor="t"/>
          <a:lstStyle/>
          <a:p>
            <a:fld id="{6D22F896-40B5-4ADD-8801-0D06FADFA095}" type="slidenum">
              <a:rPr lang="en-US" smtClean="0"/>
              <a:t>78</a:t>
            </a:fld>
            <a:endParaRPr lang="en-US" dirty="0"/>
          </a:p>
        </p:txBody>
      </p:sp>
      <p:pic>
        <p:nvPicPr>
          <p:cNvPr id="2" name="Picture 2" descr="C:\Users\Rae\Desktop\48 background.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67256" y="-1"/>
            <a:ext cx="10705780" cy="7416801"/>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7" name="Slide Number Placeholder 1"/>
          <p:cNvSpPr txBox="1">
            <a:spLocks/>
          </p:cNvSpPr>
          <p:nvPr/>
        </p:nvSpPr>
        <p:spPr>
          <a:xfrm>
            <a:off x="9289144" y="6317570"/>
            <a:ext cx="2844800" cy="365125"/>
          </a:xfrm>
          <a:prstGeom prst="rect">
            <a:avLst/>
          </a:prstGeom>
          <a:ln>
            <a:noFill/>
          </a:ln>
        </p:spPr>
        <p:txBody>
          <a:bodyPr vert="horz" lIns="91440" tIns="45720" rIns="91440" bIns="45720" rtlCol="0" anchor="ctr"/>
          <a:lstStyle>
            <a:defPPr>
              <a:defRPr lang="en-US"/>
            </a:defPPr>
            <a:lvl1pPr marL="0" algn="r" defTabSz="457200" rtl="0" eaLnBrk="1" latinLnBrk="0" hangingPunct="1">
              <a:defRPr sz="105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9EA9ADF-BF16-47CA-967F-74531E511AEB}" type="slidenum">
              <a:rPr lang="en-US" sz="1200" smtClean="0">
                <a:ln>
                  <a:solidFill>
                    <a:srgbClr val="002060"/>
                  </a:solidFill>
                </a:ln>
                <a:solidFill>
                  <a:srgbClr val="0070C0"/>
                </a:solidFill>
              </a:rPr>
              <a:pPr/>
              <a:t>78</a:t>
            </a:fld>
            <a:endParaRPr lang="en-US" dirty="0">
              <a:ln>
                <a:solidFill>
                  <a:srgbClr val="002060"/>
                </a:solidFill>
              </a:ln>
              <a:solidFill>
                <a:srgbClr val="0070C0"/>
              </a:solidFill>
            </a:endParaRPr>
          </a:p>
        </p:txBody>
      </p:sp>
      <p:sp>
        <p:nvSpPr>
          <p:cNvPr id="8" name="Title 3"/>
          <p:cNvSpPr>
            <a:spLocks noGrp="1"/>
          </p:cNvSpPr>
          <p:nvPr>
            <p:ph type="title"/>
          </p:nvPr>
        </p:nvSpPr>
        <p:spPr>
          <a:xfrm>
            <a:off x="1796413" y="942616"/>
            <a:ext cx="8229600" cy="1143000"/>
          </a:xfrm>
        </p:spPr>
        <p:txBody>
          <a:bodyPr>
            <a:scene3d>
              <a:camera prst="orthographicFront"/>
              <a:lightRig rig="glow" dir="tl">
                <a:rot lat="0" lon="0" rev="5400000"/>
              </a:lightRig>
            </a:scene3d>
            <a:sp3d contourW="12700">
              <a:bevelT w="25400" h="25400"/>
              <a:contourClr>
                <a:schemeClr val="accent6">
                  <a:shade val="73000"/>
                </a:schemeClr>
              </a:contourClr>
            </a:sp3d>
          </a:bodyPr>
          <a:lstStyle/>
          <a:p>
            <a:r>
              <a:rPr lang="en-US" b="1" dirty="0">
                <a:ln w="11430"/>
                <a:solidFill>
                  <a:schemeClr val="accent4">
                    <a:lumMod val="20000"/>
                    <a:lumOff val="80000"/>
                  </a:schemeClr>
                </a:solidFill>
                <a:effectLst>
                  <a:outerShdw blurRad="80000" dist="40000" dir="5040000" algn="tl">
                    <a:srgbClr val="000000">
                      <a:alpha val="30000"/>
                    </a:srgbClr>
                  </a:outerShdw>
                </a:effectLst>
                <a:latin typeface="Arial Rounded MT Bold" pitchFamily="34" charset="0"/>
              </a:rPr>
              <a:t>C</a:t>
            </a:r>
            <a:r>
              <a:rPr lang="en-US" sz="2800" b="1" dirty="0">
                <a:ln w="11430"/>
                <a:solidFill>
                  <a:schemeClr val="accent4">
                    <a:lumMod val="20000"/>
                    <a:lumOff val="80000"/>
                  </a:schemeClr>
                </a:solidFill>
                <a:effectLst>
                  <a:outerShdw blurRad="80000" dist="40000" dir="5040000" algn="tl">
                    <a:srgbClr val="000000">
                      <a:alpha val="30000"/>
                    </a:srgbClr>
                  </a:outerShdw>
                </a:effectLst>
                <a:latin typeface="Arial Rounded MT Bold" pitchFamily="34" charset="0"/>
              </a:rPr>
              <a:t>ounsel</a:t>
            </a:r>
            <a:r>
              <a:rPr lang="en-US" b="1" dirty="0">
                <a:ln w="11430"/>
                <a:solidFill>
                  <a:schemeClr val="accent4">
                    <a:lumMod val="20000"/>
                    <a:lumOff val="80000"/>
                  </a:schemeClr>
                </a:solidFill>
                <a:effectLst>
                  <a:outerShdw blurRad="80000" dist="40000" dir="5040000" algn="tl">
                    <a:srgbClr val="000000">
                      <a:alpha val="30000"/>
                    </a:srgbClr>
                  </a:outerShdw>
                </a:effectLst>
                <a:latin typeface="Arial Rounded MT Bold" pitchFamily="34" charset="0"/>
              </a:rPr>
              <a:t>  f</a:t>
            </a:r>
            <a:r>
              <a:rPr lang="en-US" sz="2800" b="1" dirty="0">
                <a:ln w="11430"/>
                <a:solidFill>
                  <a:schemeClr val="accent4">
                    <a:lumMod val="20000"/>
                    <a:lumOff val="80000"/>
                  </a:schemeClr>
                </a:solidFill>
                <a:effectLst>
                  <a:outerShdw blurRad="80000" dist="40000" dir="5040000" algn="tl">
                    <a:srgbClr val="000000">
                      <a:alpha val="30000"/>
                    </a:srgbClr>
                  </a:outerShdw>
                </a:effectLst>
                <a:latin typeface="Arial Rounded MT Bold" pitchFamily="34" charset="0"/>
              </a:rPr>
              <a:t>rom</a:t>
            </a:r>
            <a:r>
              <a:rPr lang="en-US" b="1" dirty="0">
                <a:ln w="11430"/>
                <a:solidFill>
                  <a:schemeClr val="accent4">
                    <a:lumMod val="20000"/>
                    <a:lumOff val="80000"/>
                  </a:schemeClr>
                </a:solidFill>
                <a:effectLst>
                  <a:outerShdw blurRad="80000" dist="40000" dir="5040000" algn="tl">
                    <a:srgbClr val="000000">
                      <a:alpha val="30000"/>
                    </a:srgbClr>
                  </a:outerShdw>
                </a:effectLst>
                <a:latin typeface="Arial Rounded MT Bold" pitchFamily="34" charset="0"/>
              </a:rPr>
              <a:t>  </a:t>
            </a:r>
            <a:r>
              <a:rPr lang="en-US" b="1" dirty="0" err="1">
                <a:ln w="11430"/>
                <a:solidFill>
                  <a:schemeClr val="accent4">
                    <a:lumMod val="20000"/>
                    <a:lumOff val="80000"/>
                  </a:schemeClr>
                </a:solidFill>
                <a:effectLst>
                  <a:outerShdw blurRad="80000" dist="40000" dir="5040000" algn="tl">
                    <a:srgbClr val="000000">
                      <a:alpha val="30000"/>
                    </a:srgbClr>
                  </a:outerShdw>
                </a:effectLst>
                <a:latin typeface="Arial Rounded MT Bold" pitchFamily="34" charset="0"/>
              </a:rPr>
              <a:t>E</a:t>
            </a:r>
            <a:r>
              <a:rPr lang="en-US" sz="2800" b="1" dirty="0" err="1">
                <a:ln w="11430"/>
                <a:solidFill>
                  <a:schemeClr val="accent4">
                    <a:lumMod val="20000"/>
                    <a:lumOff val="80000"/>
                  </a:schemeClr>
                </a:solidFill>
                <a:effectLst>
                  <a:outerShdw blurRad="80000" dist="40000" dir="5040000" algn="tl">
                    <a:srgbClr val="000000">
                      <a:alpha val="30000"/>
                    </a:srgbClr>
                  </a:outerShdw>
                </a:effectLst>
                <a:latin typeface="Arial Rounded MT Bold" pitchFamily="34" charset="0"/>
              </a:rPr>
              <a:t>ph</a:t>
            </a:r>
            <a:r>
              <a:rPr lang="en-US" b="1" dirty="0">
                <a:ln w="11430"/>
                <a:solidFill>
                  <a:schemeClr val="accent4">
                    <a:lumMod val="20000"/>
                    <a:lumOff val="80000"/>
                  </a:schemeClr>
                </a:solidFill>
                <a:effectLst>
                  <a:outerShdw blurRad="80000" dist="40000" dir="5040000" algn="tl">
                    <a:srgbClr val="000000">
                      <a:alpha val="30000"/>
                    </a:srgbClr>
                  </a:outerShdw>
                </a:effectLst>
                <a:latin typeface="Arial Rounded MT Bold" pitchFamily="34" charset="0"/>
              </a:rPr>
              <a:t>  5:11, 13</a:t>
            </a:r>
          </a:p>
        </p:txBody>
      </p:sp>
      <p:sp>
        <p:nvSpPr>
          <p:cNvPr id="9" name="Content Placeholder 4"/>
          <p:cNvSpPr>
            <a:spLocks noGrp="1"/>
          </p:cNvSpPr>
          <p:nvPr>
            <p:ph idx="1"/>
          </p:nvPr>
        </p:nvSpPr>
        <p:spPr>
          <a:xfrm>
            <a:off x="2364509" y="2314216"/>
            <a:ext cx="8283468" cy="3611563"/>
          </a:xfrm>
        </p:spPr>
        <p:txBody>
          <a:bodyPr>
            <a:normAutofit/>
            <a:scene3d>
              <a:camera prst="orthographicFront"/>
              <a:lightRig rig="threePt" dir="t"/>
            </a:scene3d>
            <a:sp3d extrusionH="57150">
              <a:bevelT w="38100" h="38100"/>
            </a:sp3d>
          </a:bodyPr>
          <a:lstStyle/>
          <a:p>
            <a:pPr marL="0" indent="0">
              <a:buNone/>
            </a:pPr>
            <a:r>
              <a:rPr lang="en-US" sz="3200" b="1" dirty="0">
                <a:solidFill>
                  <a:schemeClr val="accent4">
                    <a:lumMod val="40000"/>
                    <a:lumOff val="60000"/>
                  </a:schemeClr>
                </a:solidFill>
                <a:effectLst>
                  <a:outerShdw blurRad="38100" dist="38100" dir="2700000" algn="tl">
                    <a:srgbClr val="000000">
                      <a:alpha val="43137"/>
                    </a:srgbClr>
                  </a:outerShdw>
                </a:effectLst>
                <a:latin typeface="Calibri" pitchFamily="34" charset="0"/>
                <a:cs typeface="Calibri" pitchFamily="34" charset="0"/>
              </a:rPr>
              <a:t>11</a:t>
            </a:r>
            <a:r>
              <a:rPr lang="en-US" sz="3200" dirty="0">
                <a:solidFill>
                  <a:schemeClr val="accent6">
                    <a:lumMod val="20000"/>
                    <a:lumOff val="80000"/>
                  </a:schemeClr>
                </a:solidFill>
                <a:effectLst>
                  <a:outerShdw blurRad="38100" dist="38100" dir="2700000" algn="tl">
                    <a:srgbClr val="000000">
                      <a:alpha val="43137"/>
                    </a:srgbClr>
                  </a:outerShdw>
                </a:effectLst>
                <a:latin typeface="Calibri" pitchFamily="34" charset="0"/>
                <a:cs typeface="Calibri" pitchFamily="34" charset="0"/>
              </a:rPr>
              <a:t>   </a:t>
            </a:r>
            <a:r>
              <a:rPr lang="en-US" sz="3200" b="1" dirty="0">
                <a:solidFill>
                  <a:schemeClr val="accent6">
                    <a:lumMod val="20000"/>
                    <a:lumOff val="80000"/>
                  </a:schemeClr>
                </a:solidFill>
                <a:effectLst>
                  <a:outerShdw blurRad="38100" dist="38100" dir="2700000" algn="tl">
                    <a:srgbClr val="000000">
                      <a:alpha val="43137"/>
                    </a:srgbClr>
                  </a:outerShdw>
                </a:effectLst>
                <a:latin typeface="Calibri" pitchFamily="34" charset="0"/>
                <a:cs typeface="Calibri" pitchFamily="34" charset="0"/>
              </a:rPr>
              <a:t>And have no fellowship with the unfruitful works of darkness, but rather reprove them.</a:t>
            </a:r>
          </a:p>
          <a:p>
            <a:pPr marL="0" indent="0">
              <a:buNone/>
            </a:pPr>
            <a:r>
              <a:rPr lang="en-US" sz="3200" b="1" dirty="0">
                <a:solidFill>
                  <a:schemeClr val="accent4">
                    <a:lumMod val="40000"/>
                    <a:lumOff val="60000"/>
                  </a:schemeClr>
                </a:solidFill>
                <a:effectLst>
                  <a:outerShdw blurRad="38100" dist="38100" dir="2700000" algn="tl">
                    <a:srgbClr val="000000">
                      <a:alpha val="43137"/>
                    </a:srgbClr>
                  </a:outerShdw>
                </a:effectLst>
                <a:latin typeface="Calibri" pitchFamily="34" charset="0"/>
                <a:cs typeface="Calibri" pitchFamily="34" charset="0"/>
              </a:rPr>
              <a:t>13</a:t>
            </a:r>
            <a:r>
              <a:rPr lang="en-US" sz="3200" b="1" dirty="0">
                <a:solidFill>
                  <a:schemeClr val="accent6">
                    <a:lumMod val="20000"/>
                    <a:lumOff val="80000"/>
                  </a:schemeClr>
                </a:solidFill>
                <a:effectLst>
                  <a:outerShdw blurRad="38100" dist="38100" dir="2700000" algn="tl">
                    <a:srgbClr val="000000">
                      <a:alpha val="43137"/>
                    </a:srgbClr>
                  </a:outerShdw>
                </a:effectLst>
                <a:latin typeface="Calibri" pitchFamily="34" charset="0"/>
                <a:cs typeface="Calibri" pitchFamily="34" charset="0"/>
              </a:rPr>
              <a:t>   … all things that are reproved are made manifest </a:t>
            </a:r>
            <a:r>
              <a:rPr lang="en-US" sz="3200" b="1" dirty="0">
                <a:solidFill>
                  <a:srgbClr val="FFFF00"/>
                </a:solidFill>
                <a:effectLst>
                  <a:outerShdw blurRad="38100" dist="38100" dir="2700000" algn="tl">
                    <a:srgbClr val="000000">
                      <a:alpha val="43137"/>
                    </a:srgbClr>
                  </a:outerShdw>
                </a:effectLst>
                <a:latin typeface="Calibri" pitchFamily="34" charset="0"/>
                <a:cs typeface="Calibri" pitchFamily="34" charset="0"/>
              </a:rPr>
              <a:t>by the light: </a:t>
            </a:r>
            <a:r>
              <a:rPr lang="en-US" sz="3200" b="1" dirty="0">
                <a:solidFill>
                  <a:schemeClr val="accent6">
                    <a:lumMod val="20000"/>
                    <a:lumOff val="80000"/>
                  </a:schemeClr>
                </a:solidFill>
                <a:effectLst>
                  <a:outerShdw blurRad="38100" dist="38100" dir="2700000" algn="tl">
                    <a:srgbClr val="000000">
                      <a:alpha val="43137"/>
                    </a:srgbClr>
                  </a:outerShdw>
                </a:effectLst>
                <a:latin typeface="Calibri" pitchFamily="34" charset="0"/>
                <a:cs typeface="Calibri" pitchFamily="34" charset="0"/>
              </a:rPr>
              <a:t>for </a:t>
            </a:r>
            <a:r>
              <a:rPr lang="en-US" sz="3200" b="1" dirty="0">
                <a:solidFill>
                  <a:srgbClr val="FFFF00"/>
                </a:solidFill>
                <a:effectLst>
                  <a:outerShdw blurRad="38100" dist="38100" dir="2700000" algn="tl">
                    <a:srgbClr val="000000">
                      <a:alpha val="43137"/>
                    </a:srgbClr>
                  </a:outerShdw>
                </a:effectLst>
                <a:latin typeface="Calibri" pitchFamily="34" charset="0"/>
                <a:cs typeface="Calibri" pitchFamily="34" charset="0"/>
              </a:rPr>
              <a:t>whatsoever doth make manifest is light.</a:t>
            </a:r>
          </a:p>
          <a:p>
            <a:pPr marL="0" indent="0">
              <a:buNone/>
            </a:pPr>
            <a:endParaRPr lang="en-US" dirty="0"/>
          </a:p>
          <a:p>
            <a:endParaRPr lang="en-US" dirty="0"/>
          </a:p>
        </p:txBody>
      </p:sp>
      <p:sp>
        <p:nvSpPr>
          <p:cNvPr id="10" name="Title 3"/>
          <p:cNvSpPr txBox="1">
            <a:spLocks/>
          </p:cNvSpPr>
          <p:nvPr/>
        </p:nvSpPr>
        <p:spPr>
          <a:xfrm>
            <a:off x="977462" y="104416"/>
            <a:ext cx="10334862" cy="762000"/>
          </a:xfrm>
          <a:prstGeom prst="rect">
            <a:avLst/>
          </a:prstGeom>
        </p:spPr>
        <p:txBody>
          <a:bodyPr vert="horz" lIns="91440" tIns="45720" rIns="91440" bIns="45720" rtlCol="0" anchor="ctr">
            <a:noAutofit/>
            <a:scene3d>
              <a:camera prst="orthographicFront"/>
              <a:lightRig rig="glow" dir="tl">
                <a:rot lat="0" lon="0" rev="5400000"/>
              </a:lightRig>
            </a:scene3d>
            <a:sp3d contourW="12700">
              <a:bevelT w="25400" h="25400"/>
              <a:contourClr>
                <a:schemeClr val="accent6">
                  <a:shade val="73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spc="300" dirty="0">
                <a:ln w="11430"/>
                <a:solidFill>
                  <a:schemeClr val="accent6">
                    <a:lumMod val="60000"/>
                    <a:lumOff val="40000"/>
                  </a:schemeClr>
                </a:solidFill>
                <a:effectLst>
                  <a:glow rad="190500">
                    <a:srgbClr val="36174D">
                      <a:alpha val="89000"/>
                    </a:srgbClr>
                  </a:glow>
                  <a:outerShdw blurRad="80000" dist="40000" dir="5040000" algn="tl">
                    <a:srgbClr val="000000">
                      <a:alpha val="30000"/>
                    </a:srgbClr>
                  </a:outerShdw>
                </a:effectLst>
                <a:latin typeface="Arial Rounded MT Bold" pitchFamily="34" charset="0"/>
              </a:rPr>
              <a:t>What happens when </a:t>
            </a:r>
            <a:r>
              <a:rPr lang="en-US" sz="2800" b="1" spc="300" dirty="0">
                <a:ln w="11430"/>
                <a:solidFill>
                  <a:srgbClr val="00B0F0"/>
                </a:solidFill>
                <a:effectLst>
                  <a:glow rad="190500">
                    <a:srgbClr val="36174D">
                      <a:alpha val="89000"/>
                    </a:srgbClr>
                  </a:glow>
                  <a:outerShdw blurRad="80000" dist="40000" dir="5040000" algn="tl">
                    <a:srgbClr val="000000">
                      <a:alpha val="30000"/>
                    </a:srgbClr>
                  </a:outerShdw>
                </a:effectLst>
                <a:latin typeface="Arial Rounded MT Bold" pitchFamily="34" charset="0"/>
              </a:rPr>
              <a:t>Yahuah’s</a:t>
            </a:r>
            <a:r>
              <a:rPr lang="en-US" sz="2800" b="1" spc="300" dirty="0">
                <a:ln w="11430"/>
                <a:solidFill>
                  <a:schemeClr val="accent6">
                    <a:lumMod val="60000"/>
                    <a:lumOff val="40000"/>
                  </a:schemeClr>
                </a:solidFill>
                <a:effectLst>
                  <a:glow rad="190500">
                    <a:srgbClr val="36174D">
                      <a:alpha val="89000"/>
                    </a:srgbClr>
                  </a:glow>
                  <a:outerShdw blurRad="80000" dist="40000" dir="5040000" algn="tl">
                    <a:srgbClr val="000000">
                      <a:alpha val="30000"/>
                    </a:srgbClr>
                  </a:outerShdw>
                </a:effectLst>
                <a:latin typeface="Arial Rounded MT Bold" pitchFamily="34" charset="0"/>
              </a:rPr>
              <a:t> “obedient” cannot </a:t>
            </a:r>
            <a:br>
              <a:rPr lang="en-US" sz="2800" b="1" spc="300" dirty="0">
                <a:ln w="11430"/>
                <a:solidFill>
                  <a:schemeClr val="accent6">
                    <a:lumMod val="60000"/>
                    <a:lumOff val="40000"/>
                  </a:schemeClr>
                </a:solidFill>
                <a:effectLst>
                  <a:glow rad="190500">
                    <a:srgbClr val="36174D">
                      <a:alpha val="89000"/>
                    </a:srgbClr>
                  </a:glow>
                  <a:outerShdw blurRad="80000" dist="40000" dir="5040000" algn="tl">
                    <a:srgbClr val="000000">
                      <a:alpha val="30000"/>
                    </a:srgbClr>
                  </a:outerShdw>
                </a:effectLst>
                <a:latin typeface="Arial Rounded MT Bold" pitchFamily="34" charset="0"/>
              </a:rPr>
            </a:br>
            <a:r>
              <a:rPr lang="en-US" sz="2800" b="1" spc="300" dirty="0">
                <a:ln w="11430"/>
                <a:solidFill>
                  <a:schemeClr val="accent6">
                    <a:lumMod val="60000"/>
                    <a:lumOff val="40000"/>
                  </a:schemeClr>
                </a:solidFill>
                <a:effectLst>
                  <a:glow rad="190500">
                    <a:srgbClr val="36174D">
                      <a:alpha val="89000"/>
                    </a:srgbClr>
                  </a:glow>
                  <a:outerShdw blurRad="80000" dist="40000" dir="5040000" algn="tl">
                    <a:srgbClr val="000000">
                      <a:alpha val="30000"/>
                    </a:srgbClr>
                  </a:outerShdw>
                </a:effectLst>
                <a:latin typeface="Arial Rounded MT Bold" pitchFamily="34" charset="0"/>
              </a:rPr>
              <a:t>share “light” with those in </a:t>
            </a:r>
            <a:r>
              <a:rPr lang="en-US" sz="2800" b="1" spc="300" dirty="0">
                <a:ln w="11430">
                  <a:solidFill>
                    <a:schemeClr val="bg2">
                      <a:lumMod val="75000"/>
                    </a:schemeClr>
                  </a:solidFill>
                </a:ln>
                <a:solidFill>
                  <a:srgbClr val="002060"/>
                </a:solidFill>
                <a:effectLst>
                  <a:glow rad="228600">
                    <a:schemeClr val="tx1">
                      <a:alpha val="64000"/>
                    </a:schemeClr>
                  </a:glow>
                  <a:outerShdw blurRad="80000" dist="40000" dir="5040000" algn="tl">
                    <a:srgbClr val="000000">
                      <a:alpha val="30000"/>
                    </a:srgbClr>
                  </a:outerShdw>
                </a:effectLst>
                <a:latin typeface="Arial Rounded MT Bold" pitchFamily="34" charset="0"/>
              </a:rPr>
              <a:t>“darkness”</a:t>
            </a:r>
            <a:r>
              <a:rPr lang="en-US" sz="2800" b="1" spc="300" dirty="0">
                <a:ln w="11430"/>
                <a:solidFill>
                  <a:schemeClr val="accent6">
                    <a:lumMod val="60000"/>
                    <a:lumOff val="40000"/>
                  </a:schemeClr>
                </a:solidFill>
                <a:effectLst>
                  <a:glow rad="190500">
                    <a:srgbClr val="36174D">
                      <a:alpha val="89000"/>
                    </a:srgbClr>
                  </a:glow>
                  <a:outerShdw blurRad="80000" dist="40000" dir="5040000" algn="tl">
                    <a:srgbClr val="000000">
                      <a:alpha val="30000"/>
                    </a:srgbClr>
                  </a:outerShdw>
                </a:effectLst>
                <a:latin typeface="Arial Rounded MT Bold" pitchFamily="34" charset="0"/>
              </a:rPr>
              <a:t>?</a:t>
            </a:r>
          </a:p>
        </p:txBody>
      </p:sp>
      <p:sp>
        <p:nvSpPr>
          <p:cNvPr id="11" name="Text Placeholder 6"/>
          <p:cNvSpPr txBox="1">
            <a:spLocks/>
          </p:cNvSpPr>
          <p:nvPr/>
        </p:nvSpPr>
        <p:spPr>
          <a:xfrm>
            <a:off x="2614985" y="5908316"/>
            <a:ext cx="7944092" cy="680716"/>
          </a:xfrm>
          <a:prstGeom prst="rect">
            <a:avLst/>
          </a:prstGeom>
          <a:solidFill>
            <a:schemeClr val="accent3">
              <a:lumMod val="20000"/>
              <a:lumOff val="80000"/>
              <a:alpha val="61000"/>
            </a:schemeClr>
          </a:solidFill>
          <a:ln w="57150">
            <a:solidFill>
              <a:srgbClr val="7030A0"/>
            </a:solidFill>
          </a:ln>
          <a:scene3d>
            <a:camera prst="orthographicFront"/>
            <a:lightRig rig="flat" dir="tl">
              <a:rot lat="0" lon="0" rev="6600000"/>
            </a:lightRig>
          </a:scene3d>
          <a:sp3d>
            <a:bevelT/>
          </a:sp3d>
        </p:spPr>
        <p:txBody>
          <a:bodyPr vert="horz" lIns="91440" tIns="45720" rIns="91440" bIns="45720" rtlCol="0">
            <a:noAutofit/>
            <a:sp3d extrusionH="57150">
              <a:bevelT w="38100" h="38100" prst="angle"/>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b="1" dirty="0">
                <a:ln w="1905">
                  <a:solidFill>
                    <a:srgbClr val="7030A0"/>
                  </a:solidFill>
                </a:ln>
                <a:solidFill>
                  <a:srgbClr val="7030A0"/>
                </a:solidFill>
                <a:effectLst>
                  <a:innerShdw blurRad="69850" dist="43180" dir="5400000">
                    <a:srgbClr val="000000">
                      <a:alpha val="65000"/>
                    </a:srgbClr>
                  </a:innerShdw>
                </a:effectLst>
                <a:latin typeface="Arial Rounded MT Bold" pitchFamily="34" charset="0"/>
              </a:rPr>
              <a:t>What does it mean to reprove others?</a:t>
            </a:r>
          </a:p>
        </p:txBody>
      </p:sp>
    </p:spTree>
    <p:extLst>
      <p:ext uri="{BB962C8B-B14F-4D97-AF65-F5344CB8AC3E}">
        <p14:creationId xmlns:p14="http://schemas.microsoft.com/office/powerpoint/2010/main" val="69575060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nodeType="clickEffect">
                                  <p:stCondLst>
                                    <p:cond delay="0"/>
                                  </p:stCondLst>
                                  <p:iterate type="lt">
                                    <p:tmPct val="10000"/>
                                  </p:iterate>
                                  <p:childTnLst>
                                    <p:set>
                                      <p:cBhvr>
                                        <p:cTn id="6" dur="1" fill="hold">
                                          <p:stCondLst>
                                            <p:cond delay="0"/>
                                          </p:stCondLst>
                                        </p:cTn>
                                        <p:tgtEl>
                                          <p:spTgt spid="11">
                                            <p:txEl>
                                              <p:pRg st="0" end="0"/>
                                            </p:txEl>
                                          </p:spTgt>
                                        </p:tgtEl>
                                        <p:attrNameLst>
                                          <p:attrName>style.visibility</p:attrName>
                                        </p:attrNameLst>
                                      </p:cBhvr>
                                      <p:to>
                                        <p:strVal val="visible"/>
                                      </p:to>
                                    </p:set>
                                    <p:anim by="(-#ppt_w*2)" calcmode="lin" valueType="num">
                                      <p:cBhvr rctx="PPT">
                                        <p:cTn id="7" dur="500" autoRev="1" fill="hold">
                                          <p:stCondLst>
                                            <p:cond delay="0"/>
                                          </p:stCondLst>
                                        </p:cTn>
                                        <p:tgtEl>
                                          <p:spTgt spid="11">
                                            <p:txEl>
                                              <p:pRg st="0" end="0"/>
                                            </p:txEl>
                                          </p:spTgt>
                                        </p:tgtEl>
                                        <p:attrNameLst>
                                          <p:attrName>ppt_w</p:attrName>
                                        </p:attrNameLst>
                                      </p:cBhvr>
                                    </p:anim>
                                    <p:anim by="(#ppt_w*0.50)" calcmode="lin" valueType="num">
                                      <p:cBhvr>
                                        <p:cTn id="8" dur="500" decel="50000" autoRev="1" fill="hold">
                                          <p:stCondLst>
                                            <p:cond delay="0"/>
                                          </p:stCondLst>
                                        </p:cTn>
                                        <p:tgtEl>
                                          <p:spTgt spid="11">
                                            <p:txEl>
                                              <p:pRg st="0" end="0"/>
                                            </p:txEl>
                                          </p:spTgt>
                                        </p:tgtEl>
                                        <p:attrNameLst>
                                          <p:attrName>ppt_x</p:attrName>
                                        </p:attrNameLst>
                                      </p:cBhvr>
                                    </p:anim>
                                    <p:anim from="(-#ppt_h/2)" to="(#ppt_y)" calcmode="lin" valueType="num">
                                      <p:cBhvr>
                                        <p:cTn id="9" dur="1000" fill="hold">
                                          <p:stCondLst>
                                            <p:cond delay="0"/>
                                          </p:stCondLst>
                                        </p:cTn>
                                        <p:tgtEl>
                                          <p:spTgt spid="11">
                                            <p:txEl>
                                              <p:pRg st="0" end="0"/>
                                            </p:txEl>
                                          </p:spTgt>
                                        </p:tgtEl>
                                        <p:attrNameLst>
                                          <p:attrName>ppt_y</p:attrName>
                                        </p:attrNameLst>
                                      </p:cBhvr>
                                    </p:anim>
                                    <p:animRot by="21600000">
                                      <p:cBhvr>
                                        <p:cTn id="10" dur="1000" fill="hold">
                                          <p:stCondLst>
                                            <p:cond delay="0"/>
                                          </p:stCondLst>
                                        </p:cTn>
                                        <p:tgtEl>
                                          <p:spTgt spid="11">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gradFill flip="none" rotWithShape="1">
          <a:gsLst>
            <a:gs pos="69000">
              <a:schemeClr val="accent5">
                <a:lumMod val="40000"/>
                <a:lumOff val="60000"/>
              </a:schemeClr>
            </a:gs>
            <a:gs pos="83000">
              <a:schemeClr val="accent2">
                <a:lumMod val="60000"/>
                <a:lumOff val="40000"/>
              </a:schemeClr>
            </a:gs>
            <a:gs pos="94000">
              <a:schemeClr val="accent4">
                <a:lumMod val="20000"/>
                <a:lumOff val="80000"/>
              </a:schemeClr>
            </a:gs>
          </a:gsLst>
          <a:lin ang="16200000" scaled="1"/>
          <a:tileRect/>
        </a:gradFill>
        <a:effectLst/>
      </p:bgPr>
    </p:bg>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a:ext>
            </a:extLst>
          </a:blip>
          <a:stretch>
            <a:fillRect/>
          </a:stretch>
        </p:blipFill>
        <p:spPr bwMode="auto">
          <a:xfrm>
            <a:off x="943429" y="13754"/>
            <a:ext cx="10537371"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Slide Number Placeholder 1"/>
          <p:cNvSpPr txBox="1">
            <a:spLocks/>
          </p:cNvSpPr>
          <p:nvPr/>
        </p:nvSpPr>
        <p:spPr>
          <a:xfrm>
            <a:off x="9266919" y="6327095"/>
            <a:ext cx="2844800" cy="365125"/>
          </a:xfrm>
          <a:prstGeom prst="rect">
            <a:avLst/>
          </a:prstGeom>
          <a:ln>
            <a:noFill/>
          </a:ln>
        </p:spPr>
        <p:txBody>
          <a:bodyPr vert="horz" lIns="91440" tIns="45720" rIns="91440" bIns="45720" rtlCol="0" anchor="ctr"/>
          <a:lstStyle>
            <a:defPPr>
              <a:defRPr lang="en-US"/>
            </a:defPPr>
            <a:lvl1pPr marL="0" algn="r" defTabSz="457200" rtl="0" eaLnBrk="1" latinLnBrk="0" hangingPunct="1">
              <a:defRPr sz="105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9EA9ADF-BF16-47CA-967F-74531E511AEB}" type="slidenum">
              <a:rPr lang="en-US" sz="1200" smtClean="0">
                <a:ln>
                  <a:solidFill>
                    <a:srgbClr val="002060"/>
                  </a:solidFill>
                </a:ln>
                <a:solidFill>
                  <a:srgbClr val="0070C0"/>
                </a:solidFill>
              </a:rPr>
              <a:pPr/>
              <a:t>79</a:t>
            </a:fld>
            <a:endParaRPr lang="en-US" dirty="0">
              <a:ln>
                <a:solidFill>
                  <a:srgbClr val="002060"/>
                </a:solidFill>
              </a:ln>
              <a:solidFill>
                <a:srgbClr val="0070C0"/>
              </a:solidFill>
            </a:endParaRPr>
          </a:p>
        </p:txBody>
      </p:sp>
    </p:spTree>
    <p:extLst>
      <p:ext uri="{BB962C8B-B14F-4D97-AF65-F5344CB8AC3E}">
        <p14:creationId xmlns:p14="http://schemas.microsoft.com/office/powerpoint/2010/main" val="39773140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flip="none" rotWithShape="1">
          <a:gsLst>
            <a:gs pos="30000">
              <a:schemeClr val="accent6">
                <a:lumMod val="60000"/>
                <a:lumOff val="40000"/>
              </a:schemeClr>
            </a:gs>
            <a:gs pos="50000">
              <a:schemeClr val="accent4">
                <a:lumMod val="40000"/>
                <a:lumOff val="60000"/>
              </a:schemeClr>
            </a:gs>
            <a:gs pos="87000">
              <a:schemeClr val="accent2">
                <a:lumMod val="40000"/>
                <a:lumOff val="60000"/>
              </a:schemeClr>
            </a:gs>
          </a:gsLst>
          <a:lin ang="5400000" scaled="1"/>
          <a:tileRect/>
        </a:gradFill>
        <a:effectLst/>
      </p:bgPr>
    </p:bg>
    <p:spTree>
      <p:nvGrpSpPr>
        <p:cNvPr id="1" name=""/>
        <p:cNvGrpSpPr/>
        <p:nvPr/>
      </p:nvGrpSpPr>
      <p:grpSpPr>
        <a:xfrm>
          <a:off x="0" y="0"/>
          <a:ext cx="0" cy="0"/>
          <a:chOff x="0" y="0"/>
          <a:chExt cx="0" cy="0"/>
        </a:xfrm>
      </p:grpSpPr>
      <p:sp>
        <p:nvSpPr>
          <p:cNvPr id="2" name="Content Placeholder 1"/>
          <p:cNvSpPr>
            <a:spLocks noGrp="1"/>
          </p:cNvSpPr>
          <p:nvPr>
            <p:ph idx="1"/>
          </p:nvPr>
        </p:nvSpPr>
        <p:spPr>
          <a:xfrm>
            <a:off x="533400" y="1003300"/>
            <a:ext cx="10895011" cy="1213543"/>
          </a:xfrm>
        </p:spPr>
        <p:txBody>
          <a:bodyPr>
            <a:normAutofit fontScale="92500" lnSpcReduction="10000"/>
          </a:bodyPr>
          <a:lstStyle/>
          <a:p>
            <a:r>
              <a:rPr lang="en-US" b="1" spc="50" dirty="0">
                <a:ln w="13500">
                  <a:solidFill>
                    <a:schemeClr val="accent1">
                      <a:shade val="2500"/>
                      <a:alpha val="6500"/>
                    </a:schemeClr>
                  </a:solidFill>
                  <a:prstDash val="solid"/>
                </a:ln>
                <a:solidFill>
                  <a:schemeClr val="bg2">
                    <a:alpha val="95000"/>
                  </a:schemeClr>
                </a:solidFill>
                <a:effectLst>
                  <a:innerShdw blurRad="50900" dist="38500" dir="13500000">
                    <a:srgbClr val="000000">
                      <a:alpha val="60000"/>
                    </a:srgbClr>
                  </a:innerShdw>
                </a:effectLst>
              </a:rPr>
              <a:t>Gen 6:8, 9, 22   But Noah found grace in the eyes of </a:t>
            </a:r>
            <a:r>
              <a:rPr lang="en-US" b="1" spc="50" dirty="0">
                <a:ln w="13500">
                  <a:solidFill>
                    <a:schemeClr val="accent1">
                      <a:shade val="2500"/>
                      <a:alpha val="6500"/>
                    </a:schemeClr>
                  </a:solidFill>
                  <a:prstDash val="solid"/>
                </a:ln>
                <a:solidFill>
                  <a:srgbClr val="0000CC">
                    <a:alpha val="95000"/>
                  </a:srgbClr>
                </a:solidFill>
                <a:effectLst>
                  <a:innerShdw blurRad="50900" dist="38500" dir="13500000">
                    <a:srgbClr val="000000">
                      <a:alpha val="60000"/>
                    </a:srgbClr>
                  </a:innerShdw>
                </a:effectLst>
              </a:rPr>
              <a:t>Yahuah.</a:t>
            </a:r>
            <a:r>
              <a:rPr lang="en-US" b="1" spc="50" dirty="0">
                <a:ln w="13500">
                  <a:solidFill>
                    <a:schemeClr val="accent1">
                      <a:shade val="2500"/>
                      <a:alpha val="6500"/>
                    </a:schemeClr>
                  </a:solidFill>
                  <a:prstDash val="solid"/>
                </a:ln>
                <a:solidFill>
                  <a:schemeClr val="bg2">
                    <a:alpha val="95000"/>
                  </a:schemeClr>
                </a:solidFill>
                <a:effectLst>
                  <a:innerShdw blurRad="50900" dist="38500" dir="13500000">
                    <a:srgbClr val="000000">
                      <a:alpha val="60000"/>
                    </a:srgbClr>
                  </a:innerShdw>
                </a:effectLst>
              </a:rPr>
              <a:t>   9 … Noah was </a:t>
            </a:r>
            <a:r>
              <a:rPr lang="en-US" b="1" spc="50" dirty="0" smtClean="0">
                <a:ln w="13500">
                  <a:solidFill>
                    <a:schemeClr val="accent1">
                      <a:shade val="2500"/>
                      <a:alpha val="6500"/>
                    </a:schemeClr>
                  </a:solidFill>
                  <a:prstDash val="solid"/>
                </a:ln>
                <a:solidFill>
                  <a:schemeClr val="bg2">
                    <a:alpha val="95000"/>
                  </a:schemeClr>
                </a:solidFill>
                <a:effectLst>
                  <a:innerShdw blurRad="50900" dist="38500" dir="13500000">
                    <a:srgbClr val="000000">
                      <a:alpha val="60000"/>
                    </a:srgbClr>
                  </a:innerShdw>
                </a:effectLst>
              </a:rPr>
              <a:t/>
            </a:r>
            <a:br>
              <a:rPr lang="en-US" b="1" spc="50" dirty="0" smtClean="0">
                <a:ln w="13500">
                  <a:solidFill>
                    <a:schemeClr val="accent1">
                      <a:shade val="2500"/>
                      <a:alpha val="6500"/>
                    </a:schemeClr>
                  </a:solidFill>
                  <a:prstDash val="solid"/>
                </a:ln>
                <a:solidFill>
                  <a:schemeClr val="bg2">
                    <a:alpha val="95000"/>
                  </a:schemeClr>
                </a:solidFill>
                <a:effectLst>
                  <a:innerShdw blurRad="50900" dist="38500" dir="13500000">
                    <a:srgbClr val="000000">
                      <a:alpha val="60000"/>
                    </a:srgbClr>
                  </a:innerShdw>
                </a:effectLst>
              </a:rPr>
            </a:br>
            <a:r>
              <a:rPr lang="en-US" b="1" spc="50" dirty="0" smtClean="0">
                <a:ln w="13500">
                  <a:solidFill>
                    <a:schemeClr val="accent1">
                      <a:shade val="2500"/>
                      <a:alpha val="6500"/>
                    </a:schemeClr>
                  </a:solidFill>
                  <a:prstDash val="solid"/>
                </a:ln>
                <a:solidFill>
                  <a:schemeClr val="bg2">
                    <a:alpha val="95000"/>
                  </a:schemeClr>
                </a:solidFill>
                <a:effectLst>
                  <a:innerShdw blurRad="50900" dist="38500" dir="13500000">
                    <a:srgbClr val="000000">
                      <a:alpha val="60000"/>
                    </a:srgbClr>
                  </a:innerShdw>
                </a:effectLst>
              </a:rPr>
              <a:t>a </a:t>
            </a:r>
            <a:r>
              <a:rPr lang="en-US" b="1" spc="50" dirty="0">
                <a:ln w="13500">
                  <a:solidFill>
                    <a:schemeClr val="accent1">
                      <a:shade val="2500"/>
                      <a:alpha val="6500"/>
                    </a:schemeClr>
                  </a:solidFill>
                  <a:prstDash val="solid"/>
                </a:ln>
                <a:solidFill>
                  <a:schemeClr val="bg2">
                    <a:alpha val="95000"/>
                  </a:schemeClr>
                </a:solidFill>
                <a:effectLst>
                  <a:innerShdw blurRad="50900" dist="38500" dir="13500000">
                    <a:srgbClr val="000000">
                      <a:alpha val="60000"/>
                    </a:srgbClr>
                  </a:innerShdw>
                </a:effectLst>
              </a:rPr>
              <a:t>righteous man and perfect in his generations.  Noah walked with Elohim.  </a:t>
            </a:r>
            <a:r>
              <a:rPr lang="en-US" b="1" spc="50" dirty="0" smtClean="0">
                <a:ln w="13500">
                  <a:solidFill>
                    <a:schemeClr val="accent1">
                      <a:shade val="2500"/>
                      <a:alpha val="6500"/>
                    </a:schemeClr>
                  </a:solidFill>
                  <a:prstDash val="solid"/>
                </a:ln>
                <a:solidFill>
                  <a:schemeClr val="bg2">
                    <a:alpha val="95000"/>
                  </a:schemeClr>
                </a:solidFill>
                <a:effectLst>
                  <a:innerShdw blurRad="50900" dist="38500" dir="13500000">
                    <a:srgbClr val="000000">
                      <a:alpha val="60000"/>
                    </a:srgbClr>
                  </a:innerShdw>
                </a:effectLst>
              </a:rPr>
              <a:t/>
            </a:r>
            <a:br>
              <a:rPr lang="en-US" b="1" spc="50" dirty="0" smtClean="0">
                <a:ln w="13500">
                  <a:solidFill>
                    <a:schemeClr val="accent1">
                      <a:shade val="2500"/>
                      <a:alpha val="6500"/>
                    </a:schemeClr>
                  </a:solidFill>
                  <a:prstDash val="solid"/>
                </a:ln>
                <a:solidFill>
                  <a:schemeClr val="bg2">
                    <a:alpha val="95000"/>
                  </a:schemeClr>
                </a:solidFill>
                <a:effectLst>
                  <a:innerShdw blurRad="50900" dist="38500" dir="13500000">
                    <a:srgbClr val="000000">
                      <a:alpha val="60000"/>
                    </a:srgbClr>
                  </a:innerShdw>
                </a:effectLst>
              </a:rPr>
            </a:br>
            <a:r>
              <a:rPr lang="en-US" b="1" spc="50" dirty="0" smtClean="0">
                <a:ln w="13500">
                  <a:solidFill>
                    <a:schemeClr val="accent1">
                      <a:shade val="2500"/>
                      <a:alpha val="6500"/>
                    </a:schemeClr>
                  </a:solidFill>
                  <a:prstDash val="solid"/>
                </a:ln>
                <a:solidFill>
                  <a:schemeClr val="bg2">
                    <a:alpha val="95000"/>
                  </a:schemeClr>
                </a:solidFill>
                <a:effectLst>
                  <a:innerShdw blurRad="50900" dist="38500" dir="13500000">
                    <a:srgbClr val="000000">
                      <a:alpha val="60000"/>
                    </a:srgbClr>
                  </a:innerShdw>
                </a:effectLst>
              </a:rPr>
              <a:t>And </a:t>
            </a:r>
            <a:r>
              <a:rPr lang="en-US" b="1" spc="50" dirty="0">
                <a:ln w="13500">
                  <a:solidFill>
                    <a:schemeClr val="accent1">
                      <a:shade val="2500"/>
                      <a:alpha val="6500"/>
                    </a:schemeClr>
                  </a:solidFill>
                  <a:prstDash val="solid"/>
                </a:ln>
                <a:solidFill>
                  <a:schemeClr val="bg2">
                    <a:alpha val="95000"/>
                  </a:schemeClr>
                </a:solidFill>
                <a:effectLst>
                  <a:innerShdw blurRad="50900" dist="38500" dir="13500000">
                    <a:srgbClr val="000000">
                      <a:alpha val="60000"/>
                    </a:srgbClr>
                  </a:innerShdw>
                </a:effectLst>
              </a:rPr>
              <a:t>Noah did according to all that Elohim commanded him, so he did. </a:t>
            </a:r>
          </a:p>
        </p:txBody>
      </p:sp>
      <p:sp>
        <p:nvSpPr>
          <p:cNvPr id="4" name="Title 1"/>
          <p:cNvSpPr>
            <a:spLocks noGrp="1"/>
          </p:cNvSpPr>
          <p:nvPr>
            <p:ph type="title"/>
          </p:nvPr>
        </p:nvSpPr>
        <p:spPr>
          <a:xfrm>
            <a:off x="405526" y="-5657"/>
            <a:ext cx="9420635" cy="1136843"/>
          </a:xfrm>
        </p:spPr>
        <p:txBody>
          <a:bodyPr>
            <a:normAutofit/>
            <a:scene3d>
              <a:camera prst="orthographicFront"/>
              <a:lightRig rig="threePt" dir="t"/>
            </a:scene3d>
            <a:sp3d extrusionH="57150">
              <a:bevelT h="25400" prst="softRound"/>
            </a:sp3d>
          </a:bodyPr>
          <a:lstStyle/>
          <a:p>
            <a:r>
              <a:rPr lang="en-US" sz="6100" b="1" spc="300" dirty="0">
                <a:ln w="1905">
                  <a:solidFill>
                    <a:srgbClr val="002060"/>
                  </a:solidFill>
                </a:ln>
                <a:solidFill>
                  <a:schemeClr val="accent3"/>
                </a:solidFill>
                <a:effectLst>
                  <a:outerShdw blurRad="50800" dist="38100" dir="2700000" algn="tl" rotWithShape="0">
                    <a:prstClr val="black">
                      <a:alpha val="40000"/>
                    </a:prstClr>
                  </a:outerShdw>
                </a:effectLst>
                <a:latin typeface="Comic Sans MS" pitchFamily="66" charset="0"/>
              </a:rPr>
              <a:t>N</a:t>
            </a:r>
            <a:r>
              <a:rPr lang="en-US" sz="3300" b="1" spc="300" dirty="0">
                <a:ln w="1905">
                  <a:solidFill>
                    <a:srgbClr val="002060"/>
                  </a:solidFill>
                </a:ln>
                <a:solidFill>
                  <a:schemeClr val="accent3"/>
                </a:solidFill>
                <a:effectLst>
                  <a:outerShdw blurRad="50800" dist="38100" dir="2700000" algn="tl" rotWithShape="0">
                    <a:prstClr val="black">
                      <a:alpha val="40000"/>
                    </a:prstClr>
                  </a:outerShdw>
                </a:effectLst>
                <a:latin typeface="Comic Sans MS" pitchFamily="66" charset="0"/>
              </a:rPr>
              <a:t>oah ~ was he righteous</a:t>
            </a:r>
            <a:r>
              <a:rPr lang="en-US" sz="4400" b="1" spc="300" dirty="0">
                <a:ln w="1905">
                  <a:solidFill>
                    <a:srgbClr val="002060"/>
                  </a:solidFill>
                </a:ln>
                <a:solidFill>
                  <a:schemeClr val="accent3"/>
                </a:solidFill>
                <a:effectLst>
                  <a:outerShdw blurRad="50800" dist="38100" dir="2700000" algn="tl" rotWithShape="0">
                    <a:prstClr val="black">
                      <a:alpha val="40000"/>
                    </a:prstClr>
                  </a:outerShdw>
                </a:effectLst>
                <a:latin typeface="Comic Sans MS" pitchFamily="66" charset="0"/>
              </a:rPr>
              <a:t>?</a:t>
            </a:r>
            <a:endParaRPr lang="en-US" sz="4400" spc="300" dirty="0">
              <a:solidFill>
                <a:schemeClr val="accent3"/>
              </a:solidFill>
              <a:effectLst>
                <a:outerShdw blurRad="50800" dist="38100" dir="2700000" algn="tl" rotWithShape="0">
                  <a:prstClr val="black">
                    <a:alpha val="40000"/>
                  </a:prstClr>
                </a:outerShdw>
              </a:effectLst>
            </a:endParaRPr>
          </a:p>
        </p:txBody>
      </p:sp>
      <p:sp>
        <p:nvSpPr>
          <p:cNvPr id="9" name="Title 1"/>
          <p:cNvSpPr txBox="1">
            <a:spLocks/>
          </p:cNvSpPr>
          <p:nvPr/>
        </p:nvSpPr>
        <p:spPr>
          <a:xfrm>
            <a:off x="342026" y="1937443"/>
            <a:ext cx="9420635" cy="1136843"/>
          </a:xfrm>
          <a:prstGeom prst="rect">
            <a:avLst/>
          </a:prstGeom>
        </p:spPr>
        <p:txBody>
          <a:bodyPr vert="horz" lIns="91440" tIns="45720" rIns="91440" bIns="45720" rtlCol="0" anchor="ctr">
            <a:normAutofit fontScale="92500"/>
            <a:scene3d>
              <a:camera prst="orthographicFront"/>
              <a:lightRig rig="threePt" dir="t"/>
            </a:scene3d>
            <a:sp3d extrusionH="57150">
              <a:bevelT h="25400" prst="softRound"/>
            </a:sp3d>
          </a:bodyPr>
          <a:lst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a:lstStyle>
          <a:p>
            <a:r>
              <a:rPr lang="en-US" sz="6600" b="1" spc="300" dirty="0">
                <a:ln w="1905">
                  <a:solidFill>
                    <a:srgbClr val="002060"/>
                  </a:solidFill>
                </a:ln>
                <a:solidFill>
                  <a:schemeClr val="accent3"/>
                </a:solidFill>
                <a:effectLst>
                  <a:outerShdw blurRad="50800" dist="38100" dir="2700000" algn="tl" rotWithShape="0">
                    <a:prstClr val="black">
                      <a:alpha val="40000"/>
                    </a:prstClr>
                  </a:outerShdw>
                </a:effectLst>
                <a:latin typeface="Comic Sans MS" pitchFamily="66" charset="0"/>
              </a:rPr>
              <a:t>A</a:t>
            </a:r>
            <a:r>
              <a:rPr lang="en-US" b="1" spc="300" dirty="0">
                <a:ln w="1905">
                  <a:solidFill>
                    <a:srgbClr val="002060"/>
                  </a:solidFill>
                </a:ln>
                <a:solidFill>
                  <a:schemeClr val="accent3"/>
                </a:solidFill>
                <a:effectLst>
                  <a:outerShdw blurRad="50800" dist="38100" dir="2700000" algn="tl" rotWithShape="0">
                    <a:prstClr val="black">
                      <a:alpha val="40000"/>
                    </a:prstClr>
                  </a:outerShdw>
                </a:effectLst>
                <a:latin typeface="Comic Sans MS" pitchFamily="66" charset="0"/>
              </a:rPr>
              <a:t>braham ~ was he righteous</a:t>
            </a:r>
            <a:r>
              <a:rPr lang="en-US" sz="4800" b="1" spc="300" dirty="0">
                <a:ln w="1905">
                  <a:solidFill>
                    <a:srgbClr val="002060"/>
                  </a:solidFill>
                </a:ln>
                <a:solidFill>
                  <a:schemeClr val="accent3"/>
                </a:solidFill>
                <a:effectLst>
                  <a:outerShdw blurRad="50800" dist="38100" dir="2700000" algn="tl" rotWithShape="0">
                    <a:prstClr val="black">
                      <a:alpha val="40000"/>
                    </a:prstClr>
                  </a:outerShdw>
                </a:effectLst>
                <a:latin typeface="Comic Sans MS" pitchFamily="66" charset="0"/>
              </a:rPr>
              <a:t>?</a:t>
            </a:r>
            <a:endParaRPr lang="en-US" sz="4800" spc="300" dirty="0">
              <a:solidFill>
                <a:schemeClr val="accent3"/>
              </a:solidFill>
              <a:effectLst>
                <a:outerShdw blurRad="50800" dist="38100" dir="2700000" algn="tl" rotWithShape="0">
                  <a:prstClr val="black">
                    <a:alpha val="40000"/>
                  </a:prstClr>
                </a:outerShdw>
              </a:effectLst>
            </a:endParaRPr>
          </a:p>
        </p:txBody>
      </p:sp>
      <p:sp>
        <p:nvSpPr>
          <p:cNvPr id="10" name="Title 1"/>
          <p:cNvSpPr txBox="1">
            <a:spLocks/>
          </p:cNvSpPr>
          <p:nvPr/>
        </p:nvSpPr>
        <p:spPr>
          <a:xfrm>
            <a:off x="342026" y="4401243"/>
            <a:ext cx="9420635" cy="1136843"/>
          </a:xfrm>
          <a:prstGeom prst="rect">
            <a:avLst/>
          </a:prstGeom>
        </p:spPr>
        <p:txBody>
          <a:bodyPr vert="horz" lIns="91440" tIns="45720" rIns="91440" bIns="45720" rtlCol="0" anchor="ctr">
            <a:normAutofit fontScale="92500"/>
            <a:scene3d>
              <a:camera prst="orthographicFront"/>
              <a:lightRig rig="threePt" dir="t"/>
            </a:scene3d>
            <a:sp3d extrusionH="57150">
              <a:bevelT h="25400" prst="softRound"/>
            </a:sp3d>
          </a:bodyPr>
          <a:lst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a:lstStyle>
          <a:p>
            <a:r>
              <a:rPr lang="en-US" sz="6600" b="1" spc="300" dirty="0">
                <a:ln w="1905">
                  <a:solidFill>
                    <a:srgbClr val="002060"/>
                  </a:solidFill>
                </a:ln>
                <a:solidFill>
                  <a:schemeClr val="accent3"/>
                </a:solidFill>
                <a:effectLst>
                  <a:outerShdw blurRad="50800" dist="38100" dir="2700000" algn="tl" rotWithShape="0">
                    <a:prstClr val="black">
                      <a:alpha val="40000"/>
                    </a:prstClr>
                  </a:outerShdw>
                </a:effectLst>
                <a:latin typeface="Comic Sans MS" pitchFamily="66" charset="0"/>
              </a:rPr>
              <a:t>M</a:t>
            </a:r>
            <a:r>
              <a:rPr lang="en-US" b="1" spc="300" dirty="0">
                <a:ln w="1905">
                  <a:solidFill>
                    <a:srgbClr val="002060"/>
                  </a:solidFill>
                </a:ln>
                <a:solidFill>
                  <a:schemeClr val="accent3"/>
                </a:solidFill>
                <a:effectLst>
                  <a:outerShdw blurRad="50800" dist="38100" dir="2700000" algn="tl" rotWithShape="0">
                    <a:prstClr val="black">
                      <a:alpha val="40000"/>
                    </a:prstClr>
                  </a:outerShdw>
                </a:effectLst>
                <a:latin typeface="Comic Sans MS" pitchFamily="66" charset="0"/>
              </a:rPr>
              <a:t>osheh ~ was he righteous</a:t>
            </a:r>
            <a:r>
              <a:rPr lang="en-US" sz="4800" b="1" spc="300" dirty="0">
                <a:ln w="1905">
                  <a:solidFill>
                    <a:srgbClr val="002060"/>
                  </a:solidFill>
                </a:ln>
                <a:solidFill>
                  <a:schemeClr val="accent3"/>
                </a:solidFill>
                <a:effectLst>
                  <a:outerShdw blurRad="50800" dist="38100" dir="2700000" algn="tl" rotWithShape="0">
                    <a:prstClr val="black">
                      <a:alpha val="40000"/>
                    </a:prstClr>
                  </a:outerShdw>
                </a:effectLst>
                <a:latin typeface="Comic Sans MS" pitchFamily="66" charset="0"/>
              </a:rPr>
              <a:t>?</a:t>
            </a:r>
            <a:endParaRPr lang="en-US" sz="4800" spc="300" dirty="0">
              <a:solidFill>
                <a:schemeClr val="accent3"/>
              </a:solidFill>
              <a:effectLst>
                <a:outerShdw blurRad="50800" dist="38100" dir="2700000" algn="tl" rotWithShape="0">
                  <a:prstClr val="black">
                    <a:alpha val="40000"/>
                  </a:prstClr>
                </a:outerShdw>
              </a:effectLst>
            </a:endParaRPr>
          </a:p>
        </p:txBody>
      </p:sp>
      <p:sp>
        <p:nvSpPr>
          <p:cNvPr id="11" name="Content Placeholder 1"/>
          <p:cNvSpPr txBox="1">
            <a:spLocks/>
          </p:cNvSpPr>
          <p:nvPr/>
        </p:nvSpPr>
        <p:spPr>
          <a:xfrm>
            <a:off x="546100" y="2946400"/>
            <a:ext cx="10895011" cy="1739900"/>
          </a:xfrm>
          <a:prstGeom prst="rect">
            <a:avLst/>
          </a:prstGeom>
        </p:spPr>
        <p:txBody>
          <a:bodyPr vert="horz" lIns="91440" tIns="45720" rIns="91440" bIns="45720" rtlCol="0">
            <a:no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r>
              <a:rPr lang="en-US" sz="2200" b="1" spc="50" dirty="0">
                <a:ln w="13500">
                  <a:solidFill>
                    <a:schemeClr val="accent1">
                      <a:shade val="2500"/>
                      <a:alpha val="6500"/>
                    </a:schemeClr>
                  </a:solidFill>
                  <a:prstDash val="solid"/>
                </a:ln>
                <a:solidFill>
                  <a:schemeClr val="bg2">
                    <a:alpha val="95000"/>
                  </a:schemeClr>
                </a:solidFill>
                <a:effectLst>
                  <a:innerShdw blurRad="50900" dist="38500" dir="13500000">
                    <a:srgbClr val="000000">
                      <a:alpha val="60000"/>
                    </a:srgbClr>
                  </a:innerShdw>
                </a:effectLst>
              </a:rPr>
              <a:t>Gen 26:4-5  And I shall increase your seed like the stars of the heavens, and </a:t>
            </a:r>
            <a:r>
              <a:rPr lang="en-US" sz="2200" b="1" spc="50" dirty="0" smtClean="0">
                <a:ln w="13500">
                  <a:solidFill>
                    <a:schemeClr val="accent1">
                      <a:shade val="2500"/>
                      <a:alpha val="6500"/>
                    </a:schemeClr>
                  </a:solidFill>
                  <a:prstDash val="solid"/>
                </a:ln>
                <a:solidFill>
                  <a:schemeClr val="bg2">
                    <a:alpha val="95000"/>
                  </a:schemeClr>
                </a:solidFill>
                <a:effectLst>
                  <a:innerShdw blurRad="50900" dist="38500" dir="13500000">
                    <a:srgbClr val="000000">
                      <a:alpha val="60000"/>
                    </a:srgbClr>
                  </a:innerShdw>
                </a:effectLst>
              </a:rPr>
              <a:t/>
            </a:r>
            <a:br>
              <a:rPr lang="en-US" sz="2200" b="1" spc="50" dirty="0" smtClean="0">
                <a:ln w="13500">
                  <a:solidFill>
                    <a:schemeClr val="accent1">
                      <a:shade val="2500"/>
                      <a:alpha val="6500"/>
                    </a:schemeClr>
                  </a:solidFill>
                  <a:prstDash val="solid"/>
                </a:ln>
                <a:solidFill>
                  <a:schemeClr val="bg2">
                    <a:alpha val="95000"/>
                  </a:schemeClr>
                </a:solidFill>
                <a:effectLst>
                  <a:innerShdw blurRad="50900" dist="38500" dir="13500000">
                    <a:srgbClr val="000000">
                      <a:alpha val="60000"/>
                    </a:srgbClr>
                  </a:innerShdw>
                </a:effectLst>
              </a:rPr>
            </a:br>
            <a:r>
              <a:rPr lang="en-US" sz="2200" b="1" spc="50" dirty="0" smtClean="0">
                <a:ln w="13500">
                  <a:solidFill>
                    <a:schemeClr val="accent1">
                      <a:shade val="2500"/>
                      <a:alpha val="6500"/>
                    </a:schemeClr>
                  </a:solidFill>
                  <a:prstDash val="solid"/>
                </a:ln>
                <a:solidFill>
                  <a:schemeClr val="bg2">
                    <a:alpha val="95000"/>
                  </a:schemeClr>
                </a:solidFill>
                <a:effectLst>
                  <a:innerShdw blurRad="50900" dist="38500" dir="13500000">
                    <a:srgbClr val="000000">
                      <a:alpha val="60000"/>
                    </a:srgbClr>
                  </a:innerShdw>
                </a:effectLst>
              </a:rPr>
              <a:t>I shall </a:t>
            </a:r>
            <a:r>
              <a:rPr lang="en-US" sz="2200" b="1" spc="50" dirty="0">
                <a:ln w="13500">
                  <a:solidFill>
                    <a:schemeClr val="accent1">
                      <a:shade val="2500"/>
                      <a:alpha val="6500"/>
                    </a:schemeClr>
                  </a:solidFill>
                  <a:prstDash val="solid"/>
                </a:ln>
                <a:solidFill>
                  <a:schemeClr val="bg2">
                    <a:alpha val="95000"/>
                  </a:schemeClr>
                </a:solidFill>
                <a:effectLst>
                  <a:innerShdw blurRad="50900" dist="38500" dir="13500000">
                    <a:srgbClr val="000000">
                      <a:alpha val="60000"/>
                    </a:srgbClr>
                  </a:innerShdw>
                </a:effectLst>
              </a:rPr>
              <a:t>give all these lands to your seed.  And in your seed all the nations of </a:t>
            </a:r>
            <a:r>
              <a:rPr lang="en-US" sz="2200" b="1" spc="50" dirty="0" smtClean="0">
                <a:ln w="13500">
                  <a:solidFill>
                    <a:schemeClr val="accent1">
                      <a:shade val="2500"/>
                      <a:alpha val="6500"/>
                    </a:schemeClr>
                  </a:solidFill>
                  <a:prstDash val="solid"/>
                </a:ln>
                <a:solidFill>
                  <a:schemeClr val="bg2">
                    <a:alpha val="95000"/>
                  </a:schemeClr>
                </a:solidFill>
                <a:effectLst>
                  <a:innerShdw blurRad="50900" dist="38500" dir="13500000">
                    <a:srgbClr val="000000">
                      <a:alpha val="60000"/>
                    </a:srgbClr>
                  </a:innerShdw>
                </a:effectLst>
              </a:rPr>
              <a:t/>
            </a:r>
            <a:br>
              <a:rPr lang="en-US" sz="2200" b="1" spc="50" dirty="0" smtClean="0">
                <a:ln w="13500">
                  <a:solidFill>
                    <a:schemeClr val="accent1">
                      <a:shade val="2500"/>
                      <a:alpha val="6500"/>
                    </a:schemeClr>
                  </a:solidFill>
                  <a:prstDash val="solid"/>
                </a:ln>
                <a:solidFill>
                  <a:schemeClr val="bg2">
                    <a:alpha val="95000"/>
                  </a:schemeClr>
                </a:solidFill>
                <a:effectLst>
                  <a:innerShdw blurRad="50900" dist="38500" dir="13500000">
                    <a:srgbClr val="000000">
                      <a:alpha val="60000"/>
                    </a:srgbClr>
                  </a:innerShdw>
                </a:effectLst>
              </a:rPr>
            </a:br>
            <a:r>
              <a:rPr lang="en-US" sz="2200" b="1" spc="50" dirty="0" smtClean="0">
                <a:ln w="13500">
                  <a:solidFill>
                    <a:schemeClr val="accent1">
                      <a:shade val="2500"/>
                      <a:alpha val="6500"/>
                    </a:schemeClr>
                  </a:solidFill>
                  <a:prstDash val="solid"/>
                </a:ln>
                <a:solidFill>
                  <a:schemeClr val="bg2">
                    <a:alpha val="95000"/>
                  </a:schemeClr>
                </a:solidFill>
                <a:effectLst>
                  <a:innerShdw blurRad="50900" dist="38500" dir="13500000">
                    <a:srgbClr val="000000">
                      <a:alpha val="60000"/>
                    </a:srgbClr>
                  </a:innerShdw>
                </a:effectLst>
              </a:rPr>
              <a:t>the earth </a:t>
            </a:r>
            <a:r>
              <a:rPr lang="en-US" sz="2200" b="1" spc="50" dirty="0">
                <a:ln w="13500">
                  <a:solidFill>
                    <a:schemeClr val="accent1">
                      <a:shade val="2500"/>
                      <a:alpha val="6500"/>
                    </a:schemeClr>
                  </a:solidFill>
                  <a:prstDash val="solid"/>
                </a:ln>
                <a:solidFill>
                  <a:schemeClr val="bg2">
                    <a:alpha val="95000"/>
                  </a:schemeClr>
                </a:solidFill>
                <a:effectLst>
                  <a:innerShdw blurRad="50900" dist="38500" dir="13500000">
                    <a:srgbClr val="000000">
                      <a:alpha val="60000"/>
                    </a:srgbClr>
                  </a:innerShdw>
                </a:effectLst>
              </a:rPr>
              <a:t>shall be blessed, 5 because Abraham obeyed my voice, and </a:t>
            </a:r>
            <a:r>
              <a:rPr lang="en-US" sz="2200" b="1" spc="50" dirty="0">
                <a:ln w="13500">
                  <a:solidFill>
                    <a:schemeClr val="accent1">
                      <a:shade val="2500"/>
                      <a:alpha val="6500"/>
                    </a:schemeClr>
                  </a:solidFill>
                  <a:prstDash val="solid"/>
                </a:ln>
                <a:solidFill>
                  <a:schemeClr val="bg2">
                    <a:alpha val="95000"/>
                  </a:schemeClr>
                </a:solidFill>
                <a:effectLst>
                  <a:glow rad="228600">
                    <a:srgbClr val="FFFF00">
                      <a:alpha val="40000"/>
                    </a:srgbClr>
                  </a:glow>
                  <a:innerShdw blurRad="50900" dist="38500" dir="13500000">
                    <a:srgbClr val="000000">
                      <a:alpha val="60000"/>
                    </a:srgbClr>
                  </a:innerShdw>
                </a:effectLst>
              </a:rPr>
              <a:t>g</a:t>
            </a:r>
            <a:r>
              <a:rPr lang="en-US" sz="2200" b="1" u="sng" spc="50" dirty="0">
                <a:ln w="13500">
                  <a:solidFill>
                    <a:schemeClr val="accent1">
                      <a:shade val="2500"/>
                      <a:alpha val="6500"/>
                    </a:schemeClr>
                  </a:solidFill>
                  <a:prstDash val="solid"/>
                </a:ln>
                <a:solidFill>
                  <a:schemeClr val="bg2">
                    <a:alpha val="95000"/>
                  </a:schemeClr>
                </a:solidFill>
                <a:effectLst>
                  <a:glow rad="228600">
                    <a:srgbClr val="FFFF00">
                      <a:alpha val="40000"/>
                    </a:srgbClr>
                  </a:glow>
                  <a:innerShdw blurRad="50900" dist="38500" dir="13500000">
                    <a:srgbClr val="000000">
                      <a:alpha val="60000"/>
                    </a:srgbClr>
                  </a:innerShdw>
                </a:effectLst>
              </a:rPr>
              <a:t>uarded</a:t>
            </a:r>
            <a:r>
              <a:rPr lang="en-US" sz="2200" b="1" spc="50" dirty="0">
                <a:ln w="13500">
                  <a:solidFill>
                    <a:schemeClr val="accent1">
                      <a:shade val="2500"/>
                      <a:alpha val="6500"/>
                    </a:schemeClr>
                  </a:solidFill>
                  <a:prstDash val="solid"/>
                </a:ln>
                <a:solidFill>
                  <a:schemeClr val="bg2">
                    <a:alpha val="95000"/>
                  </a:schemeClr>
                </a:solidFill>
                <a:effectLst>
                  <a:innerShdw blurRad="50900" dist="38500" dir="13500000">
                    <a:srgbClr val="000000">
                      <a:alpha val="60000"/>
                    </a:srgbClr>
                  </a:innerShdw>
                </a:effectLst>
              </a:rPr>
              <a:t> </a:t>
            </a:r>
            <a:br>
              <a:rPr lang="en-US" sz="2200" b="1" spc="50" dirty="0">
                <a:ln w="13500">
                  <a:solidFill>
                    <a:schemeClr val="accent1">
                      <a:shade val="2500"/>
                      <a:alpha val="6500"/>
                    </a:schemeClr>
                  </a:solidFill>
                  <a:prstDash val="solid"/>
                </a:ln>
                <a:solidFill>
                  <a:schemeClr val="bg2">
                    <a:alpha val="95000"/>
                  </a:schemeClr>
                </a:solidFill>
                <a:effectLst>
                  <a:innerShdw blurRad="50900" dist="38500" dir="13500000">
                    <a:srgbClr val="000000">
                      <a:alpha val="60000"/>
                    </a:srgbClr>
                  </a:innerShdw>
                </a:effectLst>
              </a:rPr>
            </a:br>
            <a:r>
              <a:rPr lang="en-US" sz="2200" b="1" spc="50" dirty="0">
                <a:ln w="13500">
                  <a:solidFill>
                    <a:schemeClr val="accent1">
                      <a:shade val="2500"/>
                      <a:alpha val="6500"/>
                    </a:schemeClr>
                  </a:solidFill>
                  <a:prstDash val="solid"/>
                </a:ln>
                <a:solidFill>
                  <a:schemeClr val="bg2">
                    <a:alpha val="95000"/>
                  </a:schemeClr>
                </a:solidFill>
                <a:effectLst>
                  <a:innerShdw blurRad="50900" dist="38500" dir="13500000">
                    <a:srgbClr val="000000">
                      <a:alpha val="60000"/>
                    </a:srgbClr>
                  </a:innerShdw>
                </a:effectLst>
              </a:rPr>
              <a:t>My Charge:  My commands, My laws, and My Torah.  </a:t>
            </a:r>
          </a:p>
        </p:txBody>
      </p:sp>
      <p:sp>
        <p:nvSpPr>
          <p:cNvPr id="12" name="Content Placeholder 1"/>
          <p:cNvSpPr txBox="1">
            <a:spLocks/>
          </p:cNvSpPr>
          <p:nvPr/>
        </p:nvSpPr>
        <p:spPr>
          <a:xfrm>
            <a:off x="414059" y="5321300"/>
            <a:ext cx="11755013" cy="1739900"/>
          </a:xfrm>
          <a:prstGeom prst="rect">
            <a:avLst/>
          </a:prstGeom>
        </p:spPr>
        <p:txBody>
          <a:bodyPr vert="horz" lIns="91440" tIns="45720" rIns="91440" bIns="45720" rtlCol="0">
            <a:no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r>
              <a:rPr lang="en-US" sz="2200" b="1" spc="50" dirty="0">
                <a:ln w="13500">
                  <a:solidFill>
                    <a:schemeClr val="accent1">
                      <a:shade val="2500"/>
                      <a:alpha val="6500"/>
                    </a:schemeClr>
                  </a:solidFill>
                  <a:prstDash val="solid"/>
                </a:ln>
                <a:solidFill>
                  <a:schemeClr val="bg2">
                    <a:alpha val="95000"/>
                  </a:schemeClr>
                </a:solidFill>
                <a:effectLst>
                  <a:innerShdw blurRad="50900" dist="38500" dir="13500000">
                    <a:srgbClr val="000000">
                      <a:alpha val="60000"/>
                    </a:srgbClr>
                  </a:innerShdw>
                </a:effectLst>
              </a:rPr>
              <a:t>Num 12:7 [&amp; </a:t>
            </a:r>
            <a:r>
              <a:rPr lang="en-US" sz="2200" b="1" spc="50" dirty="0" err="1">
                <a:ln w="13500">
                  <a:solidFill>
                    <a:schemeClr val="accent1">
                      <a:shade val="2500"/>
                      <a:alpha val="6500"/>
                    </a:schemeClr>
                  </a:solidFill>
                  <a:prstDash val="solid"/>
                </a:ln>
                <a:solidFill>
                  <a:schemeClr val="bg2">
                    <a:alpha val="95000"/>
                  </a:schemeClr>
                </a:solidFill>
                <a:effectLst>
                  <a:innerShdw blurRad="50900" dist="38500" dir="13500000">
                    <a:srgbClr val="000000">
                      <a:alpha val="60000"/>
                    </a:srgbClr>
                  </a:innerShdw>
                </a:effectLst>
              </a:rPr>
              <a:t>Heb</a:t>
            </a:r>
            <a:r>
              <a:rPr lang="en-US" sz="2200" b="1" spc="50" dirty="0">
                <a:ln w="13500">
                  <a:solidFill>
                    <a:schemeClr val="accent1">
                      <a:shade val="2500"/>
                      <a:alpha val="6500"/>
                    </a:schemeClr>
                  </a:solidFill>
                  <a:prstDash val="solid"/>
                </a:ln>
                <a:solidFill>
                  <a:schemeClr val="bg2">
                    <a:alpha val="95000"/>
                  </a:schemeClr>
                </a:solidFill>
                <a:effectLst>
                  <a:innerShdw blurRad="50900" dist="38500" dir="13500000">
                    <a:srgbClr val="000000">
                      <a:alpha val="60000"/>
                    </a:srgbClr>
                  </a:innerShdw>
                </a:effectLst>
              </a:rPr>
              <a:t> 3:2]  “Not so with My servant Moses, he is trustworthy in all mine house.”  Remember </a:t>
            </a:r>
            <a:r>
              <a:rPr lang="en-US" sz="2200" b="1" spc="50" dirty="0">
                <a:ln w="13500">
                  <a:solidFill>
                    <a:schemeClr val="accent1">
                      <a:shade val="2500"/>
                      <a:alpha val="6500"/>
                    </a:schemeClr>
                  </a:solidFill>
                  <a:prstDash val="solid"/>
                </a:ln>
                <a:solidFill>
                  <a:srgbClr val="0000CC">
                    <a:alpha val="95000"/>
                  </a:srgbClr>
                </a:solidFill>
                <a:effectLst>
                  <a:innerShdw blurRad="50900" dist="38500" dir="13500000">
                    <a:srgbClr val="000000">
                      <a:alpha val="60000"/>
                    </a:srgbClr>
                  </a:innerShdw>
                </a:effectLst>
              </a:rPr>
              <a:t>Yahuah</a:t>
            </a:r>
            <a:r>
              <a:rPr lang="en-US" sz="2200" b="1" spc="50" dirty="0">
                <a:ln w="13500">
                  <a:solidFill>
                    <a:schemeClr val="accent1">
                      <a:shade val="2500"/>
                      <a:alpha val="6500"/>
                    </a:schemeClr>
                  </a:solidFill>
                  <a:prstDash val="solid"/>
                </a:ln>
                <a:solidFill>
                  <a:schemeClr val="bg2">
                    <a:alpha val="95000"/>
                  </a:schemeClr>
                </a:solidFill>
                <a:effectLst>
                  <a:innerShdw blurRad="50900" dist="38500" dir="13500000">
                    <a:srgbClr val="000000">
                      <a:alpha val="60000"/>
                    </a:srgbClr>
                  </a:innerShdw>
                </a:effectLst>
              </a:rPr>
              <a:t> spoke to Moses “face to face” </a:t>
            </a:r>
            <a:r>
              <a:rPr lang="en-US" sz="1800" spc="50" dirty="0">
                <a:ln w="13500">
                  <a:solidFill>
                    <a:schemeClr val="accent1">
                      <a:shade val="2500"/>
                      <a:alpha val="6500"/>
                    </a:schemeClr>
                  </a:solidFill>
                  <a:prstDash val="solid"/>
                </a:ln>
                <a:solidFill>
                  <a:schemeClr val="bg2">
                    <a:alpha val="95000"/>
                  </a:schemeClr>
                </a:solidFill>
                <a:effectLst>
                  <a:innerShdw blurRad="50900" dist="38500" dir="13500000">
                    <a:srgbClr val="000000">
                      <a:alpha val="60000"/>
                    </a:srgbClr>
                  </a:innerShdw>
                </a:effectLst>
              </a:rPr>
              <a:t>[</a:t>
            </a:r>
            <a:r>
              <a:rPr lang="en-US" sz="1800" spc="50" dirty="0" err="1">
                <a:ln w="13500">
                  <a:solidFill>
                    <a:schemeClr val="accent1">
                      <a:shade val="2500"/>
                      <a:alpha val="6500"/>
                    </a:schemeClr>
                  </a:solidFill>
                  <a:prstDash val="solid"/>
                </a:ln>
                <a:solidFill>
                  <a:schemeClr val="bg2">
                    <a:alpha val="95000"/>
                  </a:schemeClr>
                </a:solidFill>
                <a:effectLst>
                  <a:innerShdw blurRad="50900" dist="38500" dir="13500000">
                    <a:srgbClr val="000000">
                      <a:alpha val="60000"/>
                    </a:srgbClr>
                  </a:innerShdw>
                </a:effectLst>
              </a:rPr>
              <a:t>Exo</a:t>
            </a:r>
            <a:r>
              <a:rPr lang="en-US" sz="1800" spc="50" dirty="0">
                <a:ln w="13500">
                  <a:solidFill>
                    <a:schemeClr val="accent1">
                      <a:shade val="2500"/>
                      <a:alpha val="6500"/>
                    </a:schemeClr>
                  </a:solidFill>
                  <a:prstDash val="solid"/>
                </a:ln>
                <a:solidFill>
                  <a:schemeClr val="bg2">
                    <a:alpha val="95000"/>
                  </a:schemeClr>
                </a:solidFill>
                <a:effectLst>
                  <a:innerShdw blurRad="50900" dist="38500" dir="13500000">
                    <a:srgbClr val="000000">
                      <a:alpha val="60000"/>
                    </a:srgbClr>
                  </a:innerShdw>
                </a:effectLst>
              </a:rPr>
              <a:t> 33:11]; </a:t>
            </a:r>
            <a:r>
              <a:rPr lang="en-US" sz="2200" b="1" spc="50" dirty="0">
                <a:ln w="13500">
                  <a:solidFill>
                    <a:schemeClr val="accent1">
                      <a:shade val="2500"/>
                      <a:alpha val="6500"/>
                    </a:schemeClr>
                  </a:solidFill>
                  <a:prstDash val="solid"/>
                </a:ln>
                <a:solidFill>
                  <a:schemeClr val="bg2">
                    <a:alpha val="95000"/>
                  </a:schemeClr>
                </a:solidFill>
                <a:effectLst>
                  <a:innerShdw blurRad="50900" dist="38500" dir="13500000">
                    <a:srgbClr val="000000">
                      <a:alpha val="60000"/>
                    </a:srgbClr>
                  </a:innerShdw>
                </a:effectLst>
              </a:rPr>
              <a:t>was the only person buried by </a:t>
            </a:r>
            <a:r>
              <a:rPr lang="en-US" sz="2200" b="1" spc="50" dirty="0">
                <a:ln w="13500">
                  <a:solidFill>
                    <a:schemeClr val="accent1">
                      <a:shade val="2500"/>
                      <a:alpha val="6500"/>
                    </a:schemeClr>
                  </a:solidFill>
                  <a:prstDash val="solid"/>
                </a:ln>
                <a:solidFill>
                  <a:srgbClr val="0000CC">
                    <a:alpha val="95000"/>
                  </a:srgbClr>
                </a:solidFill>
                <a:effectLst>
                  <a:innerShdw blurRad="50900" dist="38500" dir="13500000">
                    <a:srgbClr val="000000">
                      <a:alpha val="60000"/>
                    </a:srgbClr>
                  </a:innerShdw>
                </a:effectLst>
              </a:rPr>
              <a:t>Yahuah</a:t>
            </a:r>
            <a:r>
              <a:rPr lang="en-US" sz="2200" b="1" spc="50" dirty="0">
                <a:ln w="13500">
                  <a:solidFill>
                    <a:schemeClr val="accent1">
                      <a:shade val="2500"/>
                      <a:alpha val="6500"/>
                    </a:schemeClr>
                  </a:solidFill>
                  <a:prstDash val="solid"/>
                </a:ln>
                <a:solidFill>
                  <a:schemeClr val="bg2">
                    <a:alpha val="95000"/>
                  </a:schemeClr>
                </a:solidFill>
                <a:effectLst>
                  <a:innerShdw blurRad="50900" dist="38500" dir="13500000">
                    <a:srgbClr val="000000">
                      <a:alpha val="60000"/>
                    </a:srgbClr>
                  </a:innerShdw>
                </a:effectLst>
              </a:rPr>
              <a:t> </a:t>
            </a:r>
            <a:r>
              <a:rPr lang="en-US" sz="1800" spc="50" dirty="0">
                <a:ln w="13500">
                  <a:solidFill>
                    <a:schemeClr val="accent1">
                      <a:shade val="2500"/>
                      <a:alpha val="6500"/>
                    </a:schemeClr>
                  </a:solidFill>
                  <a:prstDash val="solid"/>
                </a:ln>
                <a:solidFill>
                  <a:schemeClr val="bg2">
                    <a:alpha val="95000"/>
                  </a:schemeClr>
                </a:solidFill>
                <a:effectLst>
                  <a:innerShdw blurRad="50900" dist="38500" dir="13500000">
                    <a:srgbClr val="000000">
                      <a:alpha val="60000"/>
                    </a:srgbClr>
                  </a:innerShdw>
                </a:effectLst>
              </a:rPr>
              <a:t>[Deut 34:5-6]; </a:t>
            </a:r>
            <a:r>
              <a:rPr lang="en-US" sz="2200" b="1" spc="50" dirty="0">
                <a:ln w="13500">
                  <a:solidFill>
                    <a:schemeClr val="accent1">
                      <a:shade val="2500"/>
                      <a:alpha val="6500"/>
                    </a:schemeClr>
                  </a:solidFill>
                  <a:prstDash val="solid"/>
                </a:ln>
                <a:solidFill>
                  <a:schemeClr val="bg2">
                    <a:alpha val="95000"/>
                  </a:schemeClr>
                </a:solidFill>
                <a:effectLst>
                  <a:innerShdw blurRad="50900" dist="38500" dir="13500000">
                    <a:srgbClr val="000000">
                      <a:alpha val="60000"/>
                    </a:srgbClr>
                  </a:innerShdw>
                </a:effectLst>
              </a:rPr>
              <a:t>stood with Elijah at the transfiguration </a:t>
            </a:r>
            <a:r>
              <a:rPr lang="en-US" sz="1800" spc="50" dirty="0">
                <a:ln w="13500">
                  <a:solidFill>
                    <a:schemeClr val="accent1">
                      <a:shade val="2500"/>
                      <a:alpha val="6500"/>
                    </a:schemeClr>
                  </a:solidFill>
                  <a:prstDash val="solid"/>
                </a:ln>
                <a:solidFill>
                  <a:schemeClr val="bg2">
                    <a:alpha val="95000"/>
                  </a:schemeClr>
                </a:solidFill>
                <a:effectLst>
                  <a:innerShdw blurRad="50900" dist="38500" dir="13500000">
                    <a:srgbClr val="000000">
                      <a:alpha val="60000"/>
                    </a:srgbClr>
                  </a:innerShdw>
                </a:effectLst>
              </a:rPr>
              <a:t>[Luke 9-30-31] </a:t>
            </a:r>
            <a:r>
              <a:rPr lang="en-US" sz="2200" b="1" spc="50" dirty="0">
                <a:ln w="13500">
                  <a:solidFill>
                    <a:schemeClr val="accent1">
                      <a:shade val="2500"/>
                      <a:alpha val="6500"/>
                    </a:schemeClr>
                  </a:solidFill>
                  <a:prstDash val="solid"/>
                </a:ln>
                <a:solidFill>
                  <a:schemeClr val="bg2">
                    <a:alpha val="95000"/>
                  </a:schemeClr>
                </a:solidFill>
                <a:effectLst>
                  <a:innerShdw blurRad="50900" dist="38500" dir="13500000">
                    <a:srgbClr val="000000">
                      <a:alpha val="60000"/>
                    </a:srgbClr>
                  </a:innerShdw>
                </a:effectLst>
              </a:rPr>
              <a:t>&amp; much more.</a:t>
            </a:r>
          </a:p>
        </p:txBody>
      </p:sp>
      <p:sp>
        <p:nvSpPr>
          <p:cNvPr id="13" name="Slide Number Placeholder 1"/>
          <p:cNvSpPr txBox="1">
            <a:spLocks/>
          </p:cNvSpPr>
          <p:nvPr/>
        </p:nvSpPr>
        <p:spPr>
          <a:xfrm>
            <a:off x="9238344" y="6317570"/>
            <a:ext cx="2844800" cy="365125"/>
          </a:xfrm>
          <a:prstGeom prst="rect">
            <a:avLst/>
          </a:prstGeom>
          <a:ln>
            <a:noFill/>
          </a:ln>
        </p:spPr>
        <p:txBody>
          <a:bodyPr vert="horz" lIns="91440" tIns="45720" rIns="91440" bIns="45720" rtlCol="0" anchor="ctr"/>
          <a:lstStyle>
            <a:defPPr>
              <a:defRPr lang="en-US"/>
            </a:defPPr>
            <a:lvl1pPr marL="0" algn="r" defTabSz="457200" rtl="0" eaLnBrk="1" latinLnBrk="0" hangingPunct="1">
              <a:defRPr sz="105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9EA9ADF-BF16-47CA-967F-74531E511AEB}" type="slidenum">
              <a:rPr lang="en-US" sz="1200" smtClean="0">
                <a:ln>
                  <a:solidFill>
                    <a:srgbClr val="002060"/>
                  </a:solidFill>
                </a:ln>
                <a:solidFill>
                  <a:srgbClr val="0070C0"/>
                </a:solidFill>
              </a:rPr>
              <a:pPr/>
              <a:t>8</a:t>
            </a:fld>
            <a:endParaRPr lang="en-US" dirty="0">
              <a:ln>
                <a:solidFill>
                  <a:srgbClr val="002060"/>
                </a:solidFill>
              </a:ln>
              <a:solidFill>
                <a:srgbClr val="0070C0"/>
              </a:solidFill>
            </a:endParaRPr>
          </a:p>
        </p:txBody>
      </p:sp>
    </p:spTree>
    <p:extLst>
      <p:ext uri="{BB962C8B-B14F-4D97-AF65-F5344CB8AC3E}">
        <p14:creationId xmlns:p14="http://schemas.microsoft.com/office/powerpoint/2010/main" val="239235686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75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7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7" name="Picture 5" descr="C:\Users\Rae\Desktop\Obedience - Todd\Art - Obedience\obedient dogs.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332360" y="1216238"/>
            <a:ext cx="3611990" cy="2401973"/>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pic>
        <p:nvPicPr>
          <p:cNvPr id="13314" name="Picture 2" descr="C:\Users\Rae\Desktop\Obedience - Todd\Art - Obedience\rightly divide.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47890" y="1101938"/>
            <a:ext cx="4129611" cy="2312582"/>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pic>
        <p:nvPicPr>
          <p:cNvPr id="13315" name="Picture 3" descr="C:\Users\Rae\Desktop\Obedience - Todd\Art - Obedience\obedient - disobedient.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rot="20803065">
            <a:off x="3669131" y="2829279"/>
            <a:ext cx="5217902" cy="2935070"/>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pic>
        <p:nvPicPr>
          <p:cNvPr id="13316" name="Picture 4" descr="C:\Users\Rae\Desktop\Obedience - Todd\Art - Obedience\obedience keys.jpg"/>
          <p:cNvPicPr>
            <a:picLocks noChangeAspect="1" noChangeArrowheads="1"/>
          </p:cNvPicPr>
          <p:nvPr/>
        </p:nvPicPr>
        <p:blipFill>
          <a:blip r:embed="rId5" cstate="email">
            <a:extLst>
              <a:ext uri="{BEBA8EAE-BF5A-486C-A8C5-ECC9F3942E4B}">
                <a14:imgProps xmlns:a14="http://schemas.microsoft.com/office/drawing/2010/main">
                  <a14:imgLayer r:embed="rId6">
                    <a14:imgEffect>
                      <a14:backgroundRemoval t="0" b="96644" l="0" r="94737"/>
                    </a14:imgEffect>
                  </a14:imgLayer>
                </a14:imgProps>
              </a:ext>
              <a:ext uri="{28A0092B-C50C-407E-A947-70E740481C1C}">
                <a14:useLocalDpi xmlns:a14="http://schemas.microsoft.com/office/drawing/2010/main"/>
              </a:ext>
            </a:extLst>
          </a:blip>
          <a:srcRect/>
          <a:stretch>
            <a:fillRect/>
          </a:stretch>
        </p:blipFill>
        <p:spPr bwMode="auto">
          <a:xfrm rot="20313650">
            <a:off x="8280979" y="3059442"/>
            <a:ext cx="3714751" cy="3468032"/>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8" name="Slide Number Placeholder 1"/>
          <p:cNvSpPr txBox="1">
            <a:spLocks/>
          </p:cNvSpPr>
          <p:nvPr/>
        </p:nvSpPr>
        <p:spPr>
          <a:xfrm>
            <a:off x="9279908" y="6317570"/>
            <a:ext cx="2844800" cy="365125"/>
          </a:xfrm>
          <a:prstGeom prst="rect">
            <a:avLst/>
          </a:prstGeom>
          <a:ln>
            <a:noFill/>
          </a:ln>
        </p:spPr>
        <p:txBody>
          <a:bodyPr vert="horz" lIns="91440" tIns="45720" rIns="91440" bIns="45720" rtlCol="0" anchor="ctr"/>
          <a:lstStyle>
            <a:defPPr>
              <a:defRPr lang="en-US"/>
            </a:defPPr>
            <a:lvl1pPr marL="0" algn="r" defTabSz="457200" rtl="0" eaLnBrk="1" latinLnBrk="0" hangingPunct="1">
              <a:defRPr sz="105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9EA9ADF-BF16-47CA-967F-74531E511AEB}" type="slidenum">
              <a:rPr lang="en-US" sz="1200" smtClean="0">
                <a:ln>
                  <a:solidFill>
                    <a:srgbClr val="002060"/>
                  </a:solidFill>
                </a:ln>
                <a:solidFill>
                  <a:srgbClr val="0070C0"/>
                </a:solidFill>
              </a:rPr>
              <a:pPr/>
              <a:t>80</a:t>
            </a:fld>
            <a:endParaRPr lang="en-US" dirty="0">
              <a:ln>
                <a:solidFill>
                  <a:srgbClr val="002060"/>
                </a:solidFill>
              </a:ln>
              <a:solidFill>
                <a:srgbClr val="0070C0"/>
              </a:solidFill>
            </a:endParaRPr>
          </a:p>
        </p:txBody>
      </p:sp>
      <p:sp>
        <p:nvSpPr>
          <p:cNvPr id="7" name="Pentagon 6"/>
          <p:cNvSpPr/>
          <p:nvPr/>
        </p:nvSpPr>
        <p:spPr>
          <a:xfrm>
            <a:off x="676730" y="282083"/>
            <a:ext cx="10499270" cy="721217"/>
          </a:xfrm>
          <a:prstGeom prst="homePlate">
            <a:avLst/>
          </a:prstGeom>
          <a:solidFill>
            <a:schemeClr val="accent2">
              <a:lumMod val="40000"/>
              <a:lumOff val="60000"/>
            </a:schemeClr>
          </a:solidFill>
          <a:ln w="38100">
            <a:solidFill>
              <a:schemeClr val="accent4">
                <a:lumMod val="50000"/>
              </a:schemeClr>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spcAft>
                <a:spcPts val="600"/>
              </a:spcAft>
              <a:buClr>
                <a:srgbClr val="008000"/>
              </a:buClr>
            </a:pPr>
            <a:r>
              <a:rPr lang="en-US" sz="4000" b="1" dirty="0">
                <a:ln>
                  <a:solidFill>
                    <a:sysClr val="windowText" lastClr="000000"/>
                  </a:solidFill>
                </a:ln>
                <a:solidFill>
                  <a:srgbClr val="0000CC"/>
                </a:solidFill>
                <a:latin typeface="Comic Sans MS" panose="030F0702030302020204" pitchFamily="66" charset="0"/>
                <a:ea typeface="Times New Roman" panose="02020603050405020304" pitchFamily="18" charset="0"/>
                <a:cs typeface="Times New Roman" panose="02020603050405020304" pitchFamily="18" charset="0"/>
              </a:rPr>
              <a:t>Yahuah’s</a:t>
            </a:r>
            <a:r>
              <a:rPr lang="en-US" sz="4000" b="1" dirty="0">
                <a:ln>
                  <a:solidFill>
                    <a:sysClr val="windowText" lastClr="000000"/>
                  </a:solidFill>
                </a:ln>
                <a:solidFill>
                  <a:srgbClr val="7030A0"/>
                </a:solidFill>
                <a:latin typeface="Comic Sans MS" panose="030F0702030302020204" pitchFamily="66" charset="0"/>
                <a:ea typeface="Times New Roman" panose="02020603050405020304" pitchFamily="18" charset="0"/>
                <a:cs typeface="Times New Roman" panose="02020603050405020304" pitchFamily="18" charset="0"/>
              </a:rPr>
              <a:t> Peculiar People Know How To …</a:t>
            </a:r>
            <a:endParaRPr lang="en-CA" sz="5400" dirty="0">
              <a:solidFill>
                <a:srgbClr val="7030A0"/>
              </a:solidFill>
              <a:latin typeface="Comic Sans MS" panose="030F0702030302020204" pitchFamily="66" charset="0"/>
              <a:ea typeface="Times New Roman" panose="02020603050405020304" pitchFamily="18" charset="0"/>
              <a:cs typeface="Times New Roman" panose="02020603050405020304" pitchFamily="18" charset="0"/>
            </a:endParaRPr>
          </a:p>
        </p:txBody>
      </p:sp>
      <p:pic>
        <p:nvPicPr>
          <p:cNvPr id="2051" name="Picture 3" descr="C:\Users\Rae\Desktop\disobedient dog.pn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flipH="1">
            <a:off x="346530" y="4627079"/>
            <a:ext cx="3545144" cy="1898453"/>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233955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315"/>
                                        </p:tgtEl>
                                        <p:attrNameLst>
                                          <p:attrName>style.visibility</p:attrName>
                                        </p:attrNameLst>
                                      </p:cBhvr>
                                      <p:to>
                                        <p:strVal val="visible"/>
                                      </p:to>
                                    </p:set>
                                    <p:anim calcmode="lin" valueType="num">
                                      <p:cBhvr>
                                        <p:cTn id="7" dur="1000" fill="hold"/>
                                        <p:tgtEl>
                                          <p:spTgt spid="13315"/>
                                        </p:tgtEl>
                                        <p:attrNameLst>
                                          <p:attrName>ppt_w</p:attrName>
                                        </p:attrNameLst>
                                      </p:cBhvr>
                                      <p:tavLst>
                                        <p:tav tm="0">
                                          <p:val>
                                            <p:fltVal val="0"/>
                                          </p:val>
                                        </p:tav>
                                        <p:tav tm="100000">
                                          <p:val>
                                            <p:strVal val="#ppt_w"/>
                                          </p:val>
                                        </p:tav>
                                      </p:tavLst>
                                    </p:anim>
                                    <p:anim calcmode="lin" valueType="num">
                                      <p:cBhvr>
                                        <p:cTn id="8" dur="1000" fill="hold"/>
                                        <p:tgtEl>
                                          <p:spTgt spid="13315"/>
                                        </p:tgtEl>
                                        <p:attrNameLst>
                                          <p:attrName>ppt_h</p:attrName>
                                        </p:attrNameLst>
                                      </p:cBhvr>
                                      <p:tavLst>
                                        <p:tav tm="0">
                                          <p:val>
                                            <p:fltVal val="0"/>
                                          </p:val>
                                        </p:tav>
                                        <p:tav tm="100000">
                                          <p:val>
                                            <p:strVal val="#ppt_h"/>
                                          </p:val>
                                        </p:tav>
                                      </p:tavLst>
                                    </p:anim>
                                    <p:animEffect transition="in" filter="fade">
                                      <p:cBhvr>
                                        <p:cTn id="9" dur="1000"/>
                                        <p:tgtEl>
                                          <p:spTgt spid="13315"/>
                                        </p:tgtEl>
                                      </p:cBhvr>
                                    </p:animEffect>
                                  </p:childTnLst>
                                </p:cTn>
                              </p:par>
                            </p:childTnLst>
                          </p:cTn>
                        </p:par>
                        <p:par>
                          <p:cTn id="10" fill="hold">
                            <p:stCondLst>
                              <p:cond delay="1000"/>
                            </p:stCondLst>
                            <p:childTnLst>
                              <p:par>
                                <p:cTn id="11" presetID="53" presetClass="entr" presetSubtype="16" fill="hold" nodeType="afterEffect">
                                  <p:stCondLst>
                                    <p:cond delay="500"/>
                                  </p:stCondLst>
                                  <p:childTnLst>
                                    <p:set>
                                      <p:cBhvr>
                                        <p:cTn id="12" dur="1" fill="hold">
                                          <p:stCondLst>
                                            <p:cond delay="0"/>
                                          </p:stCondLst>
                                        </p:cTn>
                                        <p:tgtEl>
                                          <p:spTgt spid="13317"/>
                                        </p:tgtEl>
                                        <p:attrNameLst>
                                          <p:attrName>style.visibility</p:attrName>
                                        </p:attrNameLst>
                                      </p:cBhvr>
                                      <p:to>
                                        <p:strVal val="visible"/>
                                      </p:to>
                                    </p:set>
                                    <p:anim calcmode="lin" valueType="num">
                                      <p:cBhvr>
                                        <p:cTn id="13" dur="1000" fill="hold"/>
                                        <p:tgtEl>
                                          <p:spTgt spid="13317"/>
                                        </p:tgtEl>
                                        <p:attrNameLst>
                                          <p:attrName>ppt_w</p:attrName>
                                        </p:attrNameLst>
                                      </p:cBhvr>
                                      <p:tavLst>
                                        <p:tav tm="0">
                                          <p:val>
                                            <p:fltVal val="0"/>
                                          </p:val>
                                        </p:tav>
                                        <p:tav tm="100000">
                                          <p:val>
                                            <p:strVal val="#ppt_w"/>
                                          </p:val>
                                        </p:tav>
                                      </p:tavLst>
                                    </p:anim>
                                    <p:anim calcmode="lin" valueType="num">
                                      <p:cBhvr>
                                        <p:cTn id="14" dur="1000" fill="hold"/>
                                        <p:tgtEl>
                                          <p:spTgt spid="13317"/>
                                        </p:tgtEl>
                                        <p:attrNameLst>
                                          <p:attrName>ppt_h</p:attrName>
                                        </p:attrNameLst>
                                      </p:cBhvr>
                                      <p:tavLst>
                                        <p:tav tm="0">
                                          <p:val>
                                            <p:fltVal val="0"/>
                                          </p:val>
                                        </p:tav>
                                        <p:tav tm="100000">
                                          <p:val>
                                            <p:strVal val="#ppt_h"/>
                                          </p:val>
                                        </p:tav>
                                      </p:tavLst>
                                    </p:anim>
                                    <p:animEffect transition="in" filter="fade">
                                      <p:cBhvr>
                                        <p:cTn id="15" dur="1000"/>
                                        <p:tgtEl>
                                          <p:spTgt spid="13317"/>
                                        </p:tgtEl>
                                      </p:cBhvr>
                                    </p:animEffect>
                                  </p:childTnLst>
                                </p:cTn>
                              </p:par>
                            </p:childTnLst>
                          </p:cTn>
                        </p:par>
                        <p:par>
                          <p:cTn id="16" fill="hold">
                            <p:stCondLst>
                              <p:cond delay="2500"/>
                            </p:stCondLst>
                            <p:childTnLst>
                              <p:par>
                                <p:cTn id="17" presetID="53" presetClass="entr" presetSubtype="16" fill="hold" nodeType="afterEffect">
                                  <p:stCondLst>
                                    <p:cond delay="500"/>
                                  </p:stCondLst>
                                  <p:childTnLst>
                                    <p:set>
                                      <p:cBhvr>
                                        <p:cTn id="18" dur="1" fill="hold">
                                          <p:stCondLst>
                                            <p:cond delay="0"/>
                                          </p:stCondLst>
                                        </p:cTn>
                                        <p:tgtEl>
                                          <p:spTgt spid="2051"/>
                                        </p:tgtEl>
                                        <p:attrNameLst>
                                          <p:attrName>style.visibility</p:attrName>
                                        </p:attrNameLst>
                                      </p:cBhvr>
                                      <p:to>
                                        <p:strVal val="visible"/>
                                      </p:to>
                                    </p:set>
                                    <p:anim calcmode="lin" valueType="num">
                                      <p:cBhvr>
                                        <p:cTn id="19" dur="1000" fill="hold"/>
                                        <p:tgtEl>
                                          <p:spTgt spid="2051"/>
                                        </p:tgtEl>
                                        <p:attrNameLst>
                                          <p:attrName>ppt_w</p:attrName>
                                        </p:attrNameLst>
                                      </p:cBhvr>
                                      <p:tavLst>
                                        <p:tav tm="0">
                                          <p:val>
                                            <p:fltVal val="0"/>
                                          </p:val>
                                        </p:tav>
                                        <p:tav tm="100000">
                                          <p:val>
                                            <p:strVal val="#ppt_w"/>
                                          </p:val>
                                        </p:tav>
                                      </p:tavLst>
                                    </p:anim>
                                    <p:anim calcmode="lin" valueType="num">
                                      <p:cBhvr>
                                        <p:cTn id="20" dur="1000" fill="hold"/>
                                        <p:tgtEl>
                                          <p:spTgt spid="2051"/>
                                        </p:tgtEl>
                                        <p:attrNameLst>
                                          <p:attrName>ppt_h</p:attrName>
                                        </p:attrNameLst>
                                      </p:cBhvr>
                                      <p:tavLst>
                                        <p:tav tm="0">
                                          <p:val>
                                            <p:fltVal val="0"/>
                                          </p:val>
                                        </p:tav>
                                        <p:tav tm="100000">
                                          <p:val>
                                            <p:strVal val="#ppt_h"/>
                                          </p:val>
                                        </p:tav>
                                      </p:tavLst>
                                    </p:anim>
                                    <p:animEffect transition="in" filter="fade">
                                      <p:cBhvr>
                                        <p:cTn id="21" dur="1000"/>
                                        <p:tgtEl>
                                          <p:spTgt spid="2051"/>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13316"/>
                                        </p:tgtEl>
                                        <p:attrNameLst>
                                          <p:attrName>style.visibility</p:attrName>
                                        </p:attrNameLst>
                                      </p:cBhvr>
                                      <p:to>
                                        <p:strVal val="visible"/>
                                      </p:to>
                                    </p:set>
                                    <p:anim calcmode="lin" valueType="num">
                                      <p:cBhvr>
                                        <p:cTn id="26" dur="1000" fill="hold"/>
                                        <p:tgtEl>
                                          <p:spTgt spid="13316"/>
                                        </p:tgtEl>
                                        <p:attrNameLst>
                                          <p:attrName>ppt_w</p:attrName>
                                        </p:attrNameLst>
                                      </p:cBhvr>
                                      <p:tavLst>
                                        <p:tav tm="0">
                                          <p:val>
                                            <p:fltVal val="0"/>
                                          </p:val>
                                        </p:tav>
                                        <p:tav tm="100000">
                                          <p:val>
                                            <p:strVal val="#ppt_w"/>
                                          </p:val>
                                        </p:tav>
                                      </p:tavLst>
                                    </p:anim>
                                    <p:anim calcmode="lin" valueType="num">
                                      <p:cBhvr>
                                        <p:cTn id="27" dur="1000" fill="hold"/>
                                        <p:tgtEl>
                                          <p:spTgt spid="13316"/>
                                        </p:tgtEl>
                                        <p:attrNameLst>
                                          <p:attrName>ppt_h</p:attrName>
                                        </p:attrNameLst>
                                      </p:cBhvr>
                                      <p:tavLst>
                                        <p:tav tm="0">
                                          <p:val>
                                            <p:fltVal val="0"/>
                                          </p:val>
                                        </p:tav>
                                        <p:tav tm="100000">
                                          <p:val>
                                            <p:strVal val="#ppt_h"/>
                                          </p:val>
                                        </p:tav>
                                      </p:tavLst>
                                    </p:anim>
                                    <p:animEffect transition="in" filter="fade">
                                      <p:cBhvr>
                                        <p:cTn id="28" dur="1000"/>
                                        <p:tgtEl>
                                          <p:spTgt spid="133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a:gradFill flip="none" rotWithShape="1">
          <a:gsLst>
            <a:gs pos="28000">
              <a:schemeClr val="accent6">
                <a:lumMod val="60000"/>
                <a:lumOff val="40000"/>
              </a:schemeClr>
            </a:gs>
            <a:gs pos="16000">
              <a:schemeClr val="accent6">
                <a:lumMod val="60000"/>
                <a:lumOff val="40000"/>
              </a:schemeClr>
            </a:gs>
            <a:gs pos="58000">
              <a:schemeClr val="accent4">
                <a:lumMod val="40000"/>
                <a:lumOff val="60000"/>
              </a:schemeClr>
            </a:gs>
            <a:gs pos="38000">
              <a:schemeClr val="accent4">
                <a:lumMod val="40000"/>
                <a:lumOff val="60000"/>
              </a:schemeClr>
            </a:gs>
            <a:gs pos="72000">
              <a:srgbClr val="00B0F0">
                <a:lumMod val="34000"/>
                <a:lumOff val="66000"/>
              </a:srgbClr>
            </a:gs>
            <a:gs pos="84000">
              <a:srgbClr val="00B0F0">
                <a:lumMod val="41000"/>
                <a:lumOff val="59000"/>
              </a:srgbClr>
            </a:gs>
          </a:gsLst>
          <a:lin ang="0" scaled="1"/>
          <a:tileRect/>
        </a:gradFill>
        <a:effectLst/>
      </p:bgPr>
    </p:bg>
    <p:spTree>
      <p:nvGrpSpPr>
        <p:cNvPr id="1" name=""/>
        <p:cNvGrpSpPr/>
        <p:nvPr/>
      </p:nvGrpSpPr>
      <p:grpSpPr>
        <a:xfrm>
          <a:off x="0" y="0"/>
          <a:ext cx="0" cy="0"/>
          <a:chOff x="0" y="0"/>
          <a:chExt cx="0" cy="0"/>
        </a:xfrm>
      </p:grpSpPr>
      <p:pic>
        <p:nvPicPr>
          <p:cNvPr id="20" name="Picture 2" descr="C:\Users\Rae\Desktop\fence clipart.png"/>
          <p:cNvPicPr>
            <a:picLocks noChangeAspect="1" noChangeArrowheads="1"/>
          </p:cNvPicPr>
          <p:nvPr/>
        </p:nvPicPr>
        <p:blipFill>
          <a:blip r:embed="rId2" cstate="email">
            <a:extLst>
              <a:ext uri="{BEBA8EAE-BF5A-486C-A8C5-ECC9F3942E4B}">
                <a14:imgProps xmlns:a14="http://schemas.microsoft.com/office/drawing/2010/main">
                  <a14:imgLayer r:embed="rId3">
                    <a14:imgEffect>
                      <a14:backgroundRemoval t="0" b="100000" l="0" r="90000"/>
                    </a14:imgEffect>
                  </a14:imgLayer>
                </a14:imgProps>
              </a:ext>
              <a:ext uri="{28A0092B-C50C-407E-A947-70E740481C1C}">
                <a14:useLocalDpi xmlns:a14="http://schemas.microsoft.com/office/drawing/2010/main"/>
              </a:ext>
            </a:extLst>
          </a:blip>
          <a:srcRect/>
          <a:stretch>
            <a:fillRect/>
          </a:stretch>
        </p:blipFill>
        <p:spPr bwMode="auto">
          <a:xfrm flipH="1">
            <a:off x="7721600" y="5410201"/>
            <a:ext cx="4361544" cy="1554264"/>
          </a:xfrm>
          <a:prstGeom prst="rect">
            <a:avLst/>
          </a:prstGeom>
          <a:noFill/>
          <a:extLst>
            <a:ext uri="{909E8E84-426E-40DD-AFC4-6F175D3DCCD1}">
              <a14:hiddenFill xmlns:a14="http://schemas.microsoft.com/office/drawing/2010/main">
                <a:solidFill>
                  <a:srgbClr val="FFFFFF"/>
                </a:solidFill>
              </a14:hiddenFill>
            </a:ext>
          </a:extLst>
        </p:spPr>
      </p:pic>
      <p:sp>
        <p:nvSpPr>
          <p:cNvPr id="13" name="Slide Number Placeholder 1"/>
          <p:cNvSpPr txBox="1">
            <a:spLocks/>
          </p:cNvSpPr>
          <p:nvPr/>
        </p:nvSpPr>
        <p:spPr>
          <a:xfrm>
            <a:off x="9347200" y="6492875"/>
            <a:ext cx="2844800" cy="365125"/>
          </a:xfrm>
          <a:prstGeom prst="rect">
            <a:avLst/>
          </a:prstGeom>
          <a:ln>
            <a:noFill/>
          </a:ln>
        </p:spPr>
        <p:txBody>
          <a:bodyPr vert="horz" lIns="91440" tIns="45720" rIns="91440" bIns="45720" rtlCol="0" anchor="ctr"/>
          <a:lstStyle>
            <a:defPPr>
              <a:defRPr lang="en-US"/>
            </a:defPPr>
            <a:lvl1pPr marL="0" algn="r" defTabSz="457200" rtl="0" eaLnBrk="1" latinLnBrk="0" hangingPunct="1">
              <a:defRPr sz="105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9EA9ADF-BF16-47CA-967F-74531E511AEB}" type="slidenum">
              <a:rPr lang="en-US" sz="1200" smtClean="0">
                <a:ln>
                  <a:solidFill>
                    <a:srgbClr val="002060"/>
                  </a:solidFill>
                </a:ln>
                <a:solidFill>
                  <a:srgbClr val="0070C0"/>
                </a:solidFill>
              </a:rPr>
              <a:pPr/>
              <a:t>81</a:t>
            </a:fld>
            <a:endParaRPr lang="en-US" dirty="0">
              <a:ln>
                <a:solidFill>
                  <a:srgbClr val="002060"/>
                </a:solidFill>
              </a:ln>
              <a:solidFill>
                <a:srgbClr val="0070C0"/>
              </a:solidFill>
            </a:endParaRPr>
          </a:p>
        </p:txBody>
      </p:sp>
      <p:sp>
        <p:nvSpPr>
          <p:cNvPr id="6" name="Text Placeholder 5"/>
          <p:cNvSpPr>
            <a:spLocks noGrp="1"/>
          </p:cNvSpPr>
          <p:nvPr>
            <p:ph type="body" sz="half" idx="15"/>
          </p:nvPr>
        </p:nvSpPr>
        <p:spPr>
          <a:xfrm>
            <a:off x="304800" y="1398625"/>
            <a:ext cx="3625174" cy="5167442"/>
          </a:xfrm>
        </p:spPr>
        <p:txBody>
          <a:bodyPr>
            <a:normAutofit/>
            <a:scene3d>
              <a:camera prst="orthographicFront"/>
              <a:lightRig rig="threePt" dir="t"/>
            </a:scene3d>
            <a:sp3d extrusionH="57150">
              <a:bevelT w="38100" h="38100" prst="angle"/>
            </a:sp3d>
          </a:bodyPr>
          <a:lstStyle/>
          <a:p>
            <a:pPr algn="ctr"/>
            <a:r>
              <a:rPr lang="en-US" sz="2400" b="1" dirty="0">
                <a:solidFill>
                  <a:srgbClr val="002060"/>
                </a:solidFill>
                <a:latin typeface="Comic Sans MS" pitchFamily="66" charset="0"/>
              </a:rPr>
              <a:t>1. </a:t>
            </a:r>
            <a:r>
              <a:rPr lang="en-US" sz="2400" b="1" dirty="0" err="1">
                <a:solidFill>
                  <a:srgbClr val="002060"/>
                </a:solidFill>
                <a:latin typeface="Comic Sans MS" pitchFamily="66" charset="0"/>
              </a:rPr>
              <a:t>Shema</a:t>
            </a:r>
            <a:r>
              <a:rPr lang="en-US" sz="2400" b="1" dirty="0">
                <a:solidFill>
                  <a:srgbClr val="002060"/>
                </a:solidFill>
                <a:latin typeface="Comic Sans MS" pitchFamily="66" charset="0"/>
              </a:rPr>
              <a:t>/</a:t>
            </a:r>
            <a:r>
              <a:rPr lang="en-US" sz="2400" b="1" dirty="0" err="1">
                <a:solidFill>
                  <a:srgbClr val="002060"/>
                </a:solidFill>
                <a:latin typeface="Comic Sans MS" pitchFamily="66" charset="0"/>
              </a:rPr>
              <a:t>Shama</a:t>
            </a:r>
            <a:endParaRPr lang="en-US" sz="2400" b="1" dirty="0">
              <a:solidFill>
                <a:srgbClr val="002060"/>
              </a:solidFill>
              <a:latin typeface="Comic Sans MS" pitchFamily="66" charset="0"/>
            </a:endParaRPr>
          </a:p>
          <a:p>
            <a:pPr algn="ctr"/>
            <a:endParaRPr lang="en-US" sz="1800" b="1" dirty="0">
              <a:solidFill>
                <a:srgbClr val="002060"/>
              </a:solidFill>
              <a:latin typeface="Comic Sans MS" pitchFamily="66" charset="0"/>
            </a:endParaRPr>
          </a:p>
          <a:p>
            <a:pPr algn="ctr"/>
            <a:endParaRPr lang="en-US" sz="2400" b="1" dirty="0">
              <a:solidFill>
                <a:srgbClr val="002060"/>
              </a:solidFill>
              <a:latin typeface="Comic Sans MS" pitchFamily="66" charset="0"/>
            </a:endParaRPr>
          </a:p>
          <a:p>
            <a:pPr marL="285750" indent="-285750" algn="ctr">
              <a:buFont typeface="Wingdings" pitchFamily="2" charset="2"/>
              <a:buChar char="v"/>
            </a:pPr>
            <a:r>
              <a:rPr lang="en-US" sz="1800" b="1" dirty="0">
                <a:solidFill>
                  <a:srgbClr val="002060"/>
                </a:solidFill>
                <a:latin typeface="Comic Sans MS" pitchFamily="66" charset="0"/>
              </a:rPr>
              <a:t>Means to obey, </a:t>
            </a:r>
            <a:br>
              <a:rPr lang="en-US" sz="1800" b="1" dirty="0">
                <a:solidFill>
                  <a:srgbClr val="002060"/>
                </a:solidFill>
                <a:latin typeface="Comic Sans MS" pitchFamily="66" charset="0"/>
              </a:rPr>
            </a:br>
            <a:r>
              <a:rPr lang="en-US" sz="1800" b="1" dirty="0">
                <a:solidFill>
                  <a:srgbClr val="002060"/>
                </a:solidFill>
                <a:latin typeface="Comic Sans MS" pitchFamily="66" charset="0"/>
              </a:rPr>
              <a:t>and stay obedient.</a:t>
            </a:r>
          </a:p>
          <a:p>
            <a:pPr marL="285750" indent="-285750" algn="ctr">
              <a:buFont typeface="Wingdings" pitchFamily="2" charset="2"/>
              <a:buChar char="v"/>
            </a:pPr>
            <a:r>
              <a:rPr lang="en-US" sz="1800" b="1" dirty="0">
                <a:solidFill>
                  <a:srgbClr val="002060"/>
                </a:solidFill>
                <a:latin typeface="Comic Sans MS" pitchFamily="66" charset="0"/>
              </a:rPr>
              <a:t>How? </a:t>
            </a:r>
            <a:r>
              <a:rPr lang="en-US" sz="1800" b="1" dirty="0" smtClean="0">
                <a:solidFill>
                  <a:srgbClr val="002060"/>
                </a:solidFill>
                <a:latin typeface="Comic Sans MS" pitchFamily="66" charset="0"/>
              </a:rPr>
              <a:t>When we </a:t>
            </a:r>
            <a:r>
              <a:rPr lang="en-US" sz="1800" b="1" dirty="0">
                <a:solidFill>
                  <a:srgbClr val="002060"/>
                </a:solidFill>
                <a:latin typeface="Comic Sans MS" pitchFamily="66" charset="0"/>
              </a:rPr>
              <a:t>“hear” </a:t>
            </a:r>
            <a:br>
              <a:rPr lang="en-US" sz="1800" b="1" dirty="0">
                <a:solidFill>
                  <a:srgbClr val="002060"/>
                </a:solidFill>
                <a:latin typeface="Comic Sans MS" pitchFamily="66" charset="0"/>
              </a:rPr>
            </a:br>
            <a:r>
              <a:rPr lang="en-US" sz="1800" b="1" dirty="0" smtClean="0">
                <a:solidFill>
                  <a:srgbClr val="002060"/>
                </a:solidFill>
                <a:latin typeface="Comic Sans MS" pitchFamily="66" charset="0"/>
              </a:rPr>
              <a:t>we will complete </a:t>
            </a:r>
            <a:r>
              <a:rPr lang="en-US" sz="1800" b="1" dirty="0">
                <a:solidFill>
                  <a:srgbClr val="002060"/>
                </a:solidFill>
                <a:latin typeface="Comic Sans MS" pitchFamily="66" charset="0"/>
              </a:rPr>
              <a:t>the </a:t>
            </a:r>
            <a:br>
              <a:rPr lang="en-US" sz="1800" b="1" dirty="0">
                <a:solidFill>
                  <a:srgbClr val="002060"/>
                </a:solidFill>
                <a:latin typeface="Comic Sans MS" pitchFamily="66" charset="0"/>
              </a:rPr>
            </a:br>
            <a:r>
              <a:rPr lang="en-US" sz="1800" b="1" dirty="0">
                <a:solidFill>
                  <a:srgbClr val="002060"/>
                </a:solidFill>
                <a:latin typeface="Comic Sans MS" pitchFamily="66" charset="0"/>
              </a:rPr>
              <a:t>command by “doing.” </a:t>
            </a:r>
          </a:p>
          <a:p>
            <a:pPr marL="285750" indent="-285750" algn="ctr">
              <a:buFont typeface="Wingdings" pitchFamily="2" charset="2"/>
              <a:buChar char="v"/>
            </a:pPr>
            <a:r>
              <a:rPr lang="en-US" sz="1800" b="1" dirty="0">
                <a:solidFill>
                  <a:srgbClr val="002060"/>
                </a:solidFill>
                <a:latin typeface="Comic Sans MS" pitchFamily="66" charset="0"/>
              </a:rPr>
              <a:t>This is the result of “rightly dividing the </a:t>
            </a:r>
            <a:br>
              <a:rPr lang="en-US" sz="1800" b="1" dirty="0">
                <a:solidFill>
                  <a:srgbClr val="002060"/>
                </a:solidFill>
                <a:latin typeface="Comic Sans MS" pitchFamily="66" charset="0"/>
              </a:rPr>
            </a:br>
            <a:r>
              <a:rPr lang="en-US" sz="1800" b="1" dirty="0">
                <a:solidFill>
                  <a:srgbClr val="002060"/>
                </a:solidFill>
                <a:latin typeface="Comic Sans MS" pitchFamily="66" charset="0"/>
              </a:rPr>
              <a:t>Word of Truth” for</a:t>
            </a:r>
            <a:br>
              <a:rPr lang="en-US" sz="1800" b="1" dirty="0">
                <a:solidFill>
                  <a:srgbClr val="002060"/>
                </a:solidFill>
                <a:latin typeface="Comic Sans MS" pitchFamily="66" charset="0"/>
              </a:rPr>
            </a:br>
            <a:r>
              <a:rPr lang="en-US" sz="1800" b="1" dirty="0">
                <a:solidFill>
                  <a:srgbClr val="002060"/>
                </a:solidFill>
                <a:latin typeface="Comic Sans MS" pitchFamily="66" charset="0"/>
              </a:rPr>
              <a:t>                  .</a:t>
            </a:r>
          </a:p>
          <a:p>
            <a:pPr marL="285750" indent="-285750" algn="ctr">
              <a:buFont typeface="Wingdings" pitchFamily="2" charset="2"/>
              <a:buChar char="v"/>
            </a:pPr>
            <a:endParaRPr lang="en-US" sz="1800" b="1" dirty="0">
              <a:solidFill>
                <a:srgbClr val="FF0000"/>
              </a:solidFill>
              <a:latin typeface="Comic Sans MS" pitchFamily="66" charset="0"/>
            </a:endParaRPr>
          </a:p>
        </p:txBody>
      </p:sp>
      <p:sp>
        <p:nvSpPr>
          <p:cNvPr id="7" name="Text Placeholder 6"/>
          <p:cNvSpPr>
            <a:spLocks noGrp="1"/>
          </p:cNvSpPr>
          <p:nvPr>
            <p:ph type="body" sz="half" idx="16"/>
          </p:nvPr>
        </p:nvSpPr>
        <p:spPr>
          <a:xfrm>
            <a:off x="4104992" y="1401797"/>
            <a:ext cx="3494202" cy="5167442"/>
          </a:xfrm>
        </p:spPr>
        <p:txBody>
          <a:bodyPr>
            <a:normAutofit/>
            <a:scene3d>
              <a:camera prst="orthographicFront"/>
              <a:lightRig rig="threePt" dir="t"/>
            </a:scene3d>
            <a:sp3d extrusionH="57150">
              <a:bevelT w="38100" h="38100" prst="angle"/>
            </a:sp3d>
          </a:bodyPr>
          <a:lstStyle/>
          <a:p>
            <a:pPr algn="ctr"/>
            <a:r>
              <a:rPr lang="en-US" sz="2400" b="1" dirty="0">
                <a:solidFill>
                  <a:srgbClr val="002060"/>
                </a:solidFill>
                <a:latin typeface="Comic Sans MS" pitchFamily="66" charset="0"/>
              </a:rPr>
              <a:t>2. </a:t>
            </a:r>
            <a:r>
              <a:rPr lang="en-US" sz="2400" b="1" dirty="0" smtClean="0">
                <a:solidFill>
                  <a:srgbClr val="002060"/>
                </a:solidFill>
                <a:latin typeface="Comic Sans MS" pitchFamily="66" charset="0"/>
              </a:rPr>
              <a:t>To be Submissive or Obedient? </a:t>
            </a:r>
          </a:p>
          <a:p>
            <a:pPr algn="ctr"/>
            <a:endParaRPr lang="en-US" sz="1050" b="1" dirty="0">
              <a:solidFill>
                <a:srgbClr val="002060"/>
              </a:solidFill>
              <a:latin typeface="Comic Sans MS" pitchFamily="66" charset="0"/>
            </a:endParaRPr>
          </a:p>
          <a:p>
            <a:pPr algn="ctr"/>
            <a:r>
              <a:rPr lang="en-US" sz="2000" b="1" dirty="0" smtClean="0">
                <a:solidFill>
                  <a:srgbClr val="002060"/>
                </a:solidFill>
                <a:latin typeface="Comic Sans MS" pitchFamily="66" charset="0"/>
              </a:rPr>
              <a:t>Everyone has the responsibility  </a:t>
            </a:r>
          </a:p>
          <a:p>
            <a:pPr marL="285750" indent="-285750" algn="ctr">
              <a:buFont typeface="Wingdings" pitchFamily="2" charset="2"/>
              <a:buChar char="v"/>
            </a:pPr>
            <a:r>
              <a:rPr lang="en-US" sz="2000" b="1" dirty="0" smtClean="0">
                <a:solidFill>
                  <a:srgbClr val="002060"/>
                </a:solidFill>
                <a:latin typeface="Comic Sans MS" pitchFamily="66" charset="0"/>
              </a:rPr>
              <a:t>To be Submissive</a:t>
            </a:r>
            <a:r>
              <a:rPr lang="en-US" sz="1800" b="1" dirty="0" smtClean="0">
                <a:solidFill>
                  <a:srgbClr val="002060"/>
                </a:solidFill>
                <a:latin typeface="Comic Sans MS" pitchFamily="66" charset="0"/>
              </a:rPr>
              <a:t/>
            </a:r>
            <a:br>
              <a:rPr lang="en-US" sz="1800" b="1" dirty="0" smtClean="0">
                <a:solidFill>
                  <a:srgbClr val="002060"/>
                </a:solidFill>
                <a:latin typeface="Comic Sans MS" pitchFamily="66" charset="0"/>
              </a:rPr>
            </a:br>
            <a:r>
              <a:rPr lang="en-US" sz="2800" b="1" dirty="0" smtClean="0">
                <a:solidFill>
                  <a:srgbClr val="FF0000"/>
                </a:solidFill>
                <a:latin typeface="Comic Sans MS" pitchFamily="66" charset="0"/>
              </a:rPr>
              <a:t>AND</a:t>
            </a:r>
            <a:endParaRPr lang="en-US" sz="2800" b="1" dirty="0">
              <a:solidFill>
                <a:srgbClr val="FF0000"/>
              </a:solidFill>
              <a:latin typeface="Comic Sans MS" pitchFamily="66" charset="0"/>
            </a:endParaRPr>
          </a:p>
          <a:p>
            <a:pPr marL="285750" indent="-285750" algn="ctr">
              <a:buFont typeface="Wingdings" pitchFamily="2" charset="2"/>
              <a:buChar char="v"/>
            </a:pPr>
            <a:r>
              <a:rPr lang="en-US" sz="2000" b="1" dirty="0" smtClean="0">
                <a:solidFill>
                  <a:srgbClr val="002060"/>
                </a:solidFill>
                <a:latin typeface="Comic Sans MS" pitchFamily="66" charset="0"/>
              </a:rPr>
              <a:t>To be Obedient</a:t>
            </a:r>
            <a:endParaRPr lang="en-US" sz="2000" b="1" dirty="0">
              <a:solidFill>
                <a:srgbClr val="002060"/>
              </a:solidFill>
              <a:latin typeface="Comic Sans MS" pitchFamily="66" charset="0"/>
            </a:endParaRPr>
          </a:p>
        </p:txBody>
      </p:sp>
      <p:sp>
        <p:nvSpPr>
          <p:cNvPr id="10" name="Content Placeholder 2"/>
          <p:cNvSpPr txBox="1">
            <a:spLocks/>
          </p:cNvSpPr>
          <p:nvPr/>
        </p:nvSpPr>
        <p:spPr>
          <a:xfrm>
            <a:off x="558800" y="138828"/>
            <a:ext cx="11333902" cy="1169272"/>
          </a:xfrm>
          <a:prstGeom prst="homePlate">
            <a:avLst>
              <a:gd name="adj" fmla="val 54574"/>
            </a:avLst>
          </a:prstGeom>
          <a:blipFill dpi="0" rotWithShape="1">
            <a:blip r:embed="rId4"/>
            <a:srcRect/>
            <a:tile tx="0" ty="0" sx="100000" sy="100000" flip="none" algn="tl"/>
          </a:blipFill>
          <a:ln w="57150">
            <a:solidFill>
              <a:srgbClr val="008080"/>
            </a:solidFill>
          </a:ln>
          <a:effectLst>
            <a:outerShdw blurRad="190500" dist="228600" dir="2700000" algn="ctr">
              <a:srgbClr val="000000">
                <a:alpha val="30000"/>
              </a:srgbClr>
            </a:outerShdw>
          </a:effectLst>
          <a:scene3d>
            <a:camera prst="orthographicFront"/>
            <a:lightRig rig="flat" dir="tl">
              <a:rot lat="0" lon="0" rev="6600000"/>
            </a:lightRig>
          </a:scene3d>
          <a:sp3d>
            <a:bevelT/>
          </a:sp3d>
        </p:spPr>
        <p:txBody>
          <a:bodyPr vert="horz" lIns="91440" tIns="45720" rIns="91440" bIns="45720" rtlCol="0" anchor="ctr">
            <a:noAutofit/>
            <a:sp3d extrusionH="25400" contourW="8890">
              <a:bevelT w="38100" h="31750"/>
              <a:contourClr>
                <a:schemeClr val="accent2">
                  <a:shade val="75000"/>
                </a:schemeClr>
              </a:contourClr>
            </a:sp3d>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lgn="ctr">
              <a:buNone/>
            </a:pPr>
            <a:r>
              <a:rPr lang="en-US"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omic Sans MS" pitchFamily="66" charset="0"/>
              </a:rPr>
              <a:t>What have we learned in this study about </a:t>
            </a:r>
            <a:br>
              <a:rPr lang="en-US"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omic Sans MS" pitchFamily="66" charset="0"/>
              </a:rPr>
            </a:br>
            <a:r>
              <a:rPr lang="en-US"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omic Sans MS" pitchFamily="66" charset="0"/>
              </a:rPr>
              <a:t>Obedience and “rightly dividing the Word of Truth”?</a:t>
            </a:r>
          </a:p>
        </p:txBody>
      </p:sp>
      <p:sp>
        <p:nvSpPr>
          <p:cNvPr id="9" name="Text Placeholder 7"/>
          <p:cNvSpPr>
            <a:spLocks noGrp="1"/>
          </p:cNvSpPr>
          <p:nvPr>
            <p:ph type="body" sz="half" idx="17"/>
          </p:nvPr>
        </p:nvSpPr>
        <p:spPr>
          <a:xfrm>
            <a:off x="7677689" y="1360524"/>
            <a:ext cx="4019011" cy="5525311"/>
          </a:xfrm>
        </p:spPr>
        <p:txBody>
          <a:bodyPr>
            <a:normAutofit/>
            <a:scene3d>
              <a:camera prst="orthographicFront"/>
              <a:lightRig rig="threePt" dir="t"/>
            </a:scene3d>
            <a:sp3d extrusionH="57150">
              <a:bevelT w="38100" h="38100" prst="angle"/>
            </a:sp3d>
          </a:bodyPr>
          <a:lstStyle/>
          <a:p>
            <a:pPr algn="ctr"/>
            <a:r>
              <a:rPr lang="en-US" sz="2400" b="1" dirty="0">
                <a:solidFill>
                  <a:srgbClr val="002060"/>
                </a:solidFill>
                <a:latin typeface="Comic Sans MS" pitchFamily="66" charset="0"/>
              </a:rPr>
              <a:t>3. To Keep or To </a:t>
            </a:r>
            <a:r>
              <a:rPr lang="en-US" sz="2400" b="1" dirty="0" smtClean="0">
                <a:solidFill>
                  <a:srgbClr val="002060"/>
                </a:solidFill>
                <a:latin typeface="Comic Sans MS" pitchFamily="66" charset="0"/>
              </a:rPr>
              <a:t>Guard?</a:t>
            </a:r>
            <a:endParaRPr lang="en-US" sz="2400" b="1" dirty="0">
              <a:solidFill>
                <a:srgbClr val="002060"/>
              </a:solidFill>
              <a:latin typeface="Comic Sans MS" pitchFamily="66" charset="0"/>
            </a:endParaRPr>
          </a:p>
          <a:p>
            <a:pPr algn="ctr"/>
            <a:endParaRPr lang="en-US" sz="700" b="1" dirty="0">
              <a:solidFill>
                <a:srgbClr val="002060"/>
              </a:solidFill>
              <a:latin typeface="Comic Sans MS" pitchFamily="66" charset="0"/>
            </a:endParaRPr>
          </a:p>
          <a:p>
            <a:pPr marL="285750" indent="-285750" algn="ctr">
              <a:buFont typeface="Wingdings" pitchFamily="2" charset="2"/>
              <a:buChar char="v"/>
            </a:pPr>
            <a:r>
              <a:rPr lang="en-US" sz="1800" b="1" dirty="0">
                <a:solidFill>
                  <a:srgbClr val="002060"/>
                </a:solidFill>
                <a:latin typeface="Comic Sans MS" pitchFamily="66" charset="0"/>
              </a:rPr>
              <a:t>To Keep the commandments means to “Shema” – </a:t>
            </a:r>
            <a:br>
              <a:rPr lang="en-US" sz="1800" b="1" dirty="0">
                <a:solidFill>
                  <a:srgbClr val="002060"/>
                </a:solidFill>
                <a:latin typeface="Comic Sans MS" pitchFamily="66" charset="0"/>
              </a:rPr>
            </a:br>
            <a:r>
              <a:rPr lang="en-US" sz="1800" b="1" dirty="0">
                <a:solidFill>
                  <a:srgbClr val="002060"/>
                </a:solidFill>
                <a:latin typeface="Comic Sans MS" pitchFamily="66" charset="0"/>
              </a:rPr>
              <a:t>to “hear &amp; act accordingly.”</a:t>
            </a:r>
          </a:p>
          <a:p>
            <a:pPr marL="285750" indent="-285750" algn="ctr">
              <a:buFont typeface="Wingdings" pitchFamily="2" charset="2"/>
              <a:buChar char="v"/>
            </a:pPr>
            <a:r>
              <a:rPr lang="en-US" sz="1800" b="1" dirty="0">
                <a:solidFill>
                  <a:srgbClr val="002060"/>
                </a:solidFill>
                <a:latin typeface="Comic Sans MS" pitchFamily="66" charset="0"/>
              </a:rPr>
              <a:t>To Guard the commands </a:t>
            </a:r>
            <a:r>
              <a:rPr lang="en-US" sz="1800" b="1" dirty="0" smtClean="0">
                <a:solidFill>
                  <a:srgbClr val="002060"/>
                </a:solidFill>
                <a:latin typeface="Comic Sans MS" pitchFamily="66" charset="0"/>
              </a:rPr>
              <a:t/>
            </a:r>
            <a:br>
              <a:rPr lang="en-US" sz="1800" b="1" dirty="0" smtClean="0">
                <a:solidFill>
                  <a:srgbClr val="002060"/>
                </a:solidFill>
                <a:latin typeface="Comic Sans MS" pitchFamily="66" charset="0"/>
              </a:rPr>
            </a:br>
            <a:r>
              <a:rPr lang="en-US" sz="1800" b="1" dirty="0" smtClean="0">
                <a:solidFill>
                  <a:srgbClr val="002060"/>
                </a:solidFill>
                <a:latin typeface="Comic Sans MS" pitchFamily="66" charset="0"/>
              </a:rPr>
              <a:t>means </a:t>
            </a:r>
            <a:r>
              <a:rPr lang="en-US" sz="1800" b="1" dirty="0">
                <a:solidFill>
                  <a:srgbClr val="002060"/>
                </a:solidFill>
                <a:latin typeface="Comic Sans MS" pitchFamily="66" charset="0"/>
              </a:rPr>
              <a:t>to protect </a:t>
            </a:r>
            <a:br>
              <a:rPr lang="en-US" sz="1800" b="1" dirty="0">
                <a:solidFill>
                  <a:srgbClr val="002060"/>
                </a:solidFill>
                <a:latin typeface="Comic Sans MS" pitchFamily="66" charset="0"/>
              </a:rPr>
            </a:br>
            <a:r>
              <a:rPr lang="en-US" sz="1800" b="1" dirty="0">
                <a:solidFill>
                  <a:srgbClr val="002060"/>
                </a:solidFill>
                <a:latin typeface="Comic Sans MS" pitchFamily="66" charset="0"/>
              </a:rPr>
              <a:t>them at all cost</a:t>
            </a:r>
            <a:br>
              <a:rPr lang="en-US" sz="1800" b="1" dirty="0">
                <a:solidFill>
                  <a:srgbClr val="002060"/>
                </a:solidFill>
                <a:latin typeface="Comic Sans MS" pitchFamily="66" charset="0"/>
              </a:rPr>
            </a:br>
            <a:r>
              <a:rPr lang="en-US" sz="1800" b="1" dirty="0">
                <a:solidFill>
                  <a:srgbClr val="002060"/>
                </a:solidFill>
                <a:latin typeface="Comic Sans MS" pitchFamily="66" charset="0"/>
              </a:rPr>
              <a:t>&amp; pass the Words</a:t>
            </a:r>
            <a:br>
              <a:rPr lang="en-US" sz="1800" b="1" dirty="0">
                <a:solidFill>
                  <a:srgbClr val="002060"/>
                </a:solidFill>
                <a:latin typeface="Comic Sans MS" pitchFamily="66" charset="0"/>
              </a:rPr>
            </a:br>
            <a:r>
              <a:rPr lang="en-US" sz="1800" b="1" dirty="0">
                <a:solidFill>
                  <a:srgbClr val="002060"/>
                </a:solidFill>
                <a:latin typeface="Comic Sans MS" pitchFamily="66" charset="0"/>
              </a:rPr>
              <a:t>intact down through</a:t>
            </a:r>
            <a:br>
              <a:rPr lang="en-US" sz="1800" b="1" dirty="0">
                <a:solidFill>
                  <a:srgbClr val="002060"/>
                </a:solidFill>
                <a:latin typeface="Comic Sans MS" pitchFamily="66" charset="0"/>
              </a:rPr>
            </a:br>
            <a:r>
              <a:rPr lang="en-US" sz="1800" b="1" dirty="0">
                <a:solidFill>
                  <a:srgbClr val="002060"/>
                </a:solidFill>
                <a:latin typeface="Comic Sans MS" pitchFamily="66" charset="0"/>
              </a:rPr>
              <a:t>the generations.</a:t>
            </a:r>
            <a:endParaRPr lang="en-US" dirty="0">
              <a:solidFill>
                <a:srgbClr val="002060"/>
              </a:solidFill>
            </a:endParaRPr>
          </a:p>
        </p:txBody>
      </p:sp>
      <p:grpSp>
        <p:nvGrpSpPr>
          <p:cNvPr id="14" name="Group 13"/>
          <p:cNvGrpSpPr/>
          <p:nvPr/>
        </p:nvGrpSpPr>
        <p:grpSpPr>
          <a:xfrm>
            <a:off x="1222513" y="1898662"/>
            <a:ext cx="1908630" cy="1024590"/>
            <a:chOff x="4968420" y="2423822"/>
            <a:chExt cx="1908630" cy="1024590"/>
          </a:xfrm>
          <a:effectLst>
            <a:glow rad="228600">
              <a:schemeClr val="tx1">
                <a:alpha val="40000"/>
              </a:schemeClr>
            </a:glow>
          </a:effectLst>
        </p:grpSpPr>
        <p:pic>
          <p:nvPicPr>
            <p:cNvPr id="15" name="Picture 14"/>
            <p:cNvPicPr>
              <a:picLocks noChangeAspect="1"/>
            </p:cNvPicPr>
            <p:nvPr/>
          </p:nvPicPr>
          <p:blipFill>
            <a:blip r:embed="rId5">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6096000" y="2495912"/>
              <a:ext cx="781050" cy="952500"/>
            </a:xfrm>
            <a:prstGeom prst="rect">
              <a:avLst/>
            </a:prstGeom>
            <a:ln>
              <a:noFill/>
            </a:ln>
          </p:spPr>
        </p:pic>
        <p:pic>
          <p:nvPicPr>
            <p:cNvPr id="16" name="Picture 15"/>
            <p:cNvPicPr>
              <a:picLocks noChangeAspect="1"/>
            </p:cNvPicPr>
            <p:nvPr/>
          </p:nvPicPr>
          <p:blipFill>
            <a:blip r:embed="rId6">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5584031" y="2423822"/>
              <a:ext cx="571500" cy="952500"/>
            </a:xfrm>
            <a:prstGeom prst="rect">
              <a:avLst/>
            </a:prstGeom>
          </p:spPr>
        </p:pic>
        <p:pic>
          <p:nvPicPr>
            <p:cNvPr id="17" name="Picture 16"/>
            <p:cNvPicPr>
              <a:picLocks noChangeAspect="1"/>
            </p:cNvPicPr>
            <p:nvPr/>
          </p:nvPicPr>
          <p:blipFill>
            <a:blip r:embed="rId7">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4968420" y="2487112"/>
              <a:ext cx="581025" cy="952500"/>
            </a:xfrm>
            <a:prstGeom prst="rect">
              <a:avLst/>
            </a:prstGeom>
          </p:spPr>
        </p:pic>
      </p:grpSp>
      <p:pic>
        <p:nvPicPr>
          <p:cNvPr id="2050" name="Picture 2" descr="C:\Users\Rae\Desktop\all equal.png"/>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4621212" y="4953000"/>
            <a:ext cx="2695575"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descr="C:\Users\Rae\Desktop\guard man clear.png"/>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10903451" y="3052381"/>
            <a:ext cx="1349512" cy="391860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5" descr="C:\Users\Rae\Desktop\Obedience - Todd\Art - Obedience\obedience edit.jpg"/>
          <p:cNvPicPr>
            <a:picLocks noChangeAspect="1" noChangeArrowheads="1"/>
          </p:cNvPicPr>
          <p:nvPr/>
        </p:nvPicPr>
        <p:blipFill>
          <a:blip r:embed="rId10" cstate="email">
            <a:extLst>
              <a:ext uri="{BEBA8EAE-BF5A-486C-A8C5-ECC9F3942E4B}">
                <a14:imgProps xmlns:a14="http://schemas.microsoft.com/office/drawing/2010/main">
                  <a14:imgLayer r:embed="rId11">
                    <a14:imgEffect>
                      <a14:colorTemperature colorTemp="4700"/>
                    </a14:imgEffect>
                  </a14:imgLayer>
                </a14:imgProps>
              </a:ext>
              <a:ext uri="{28A0092B-C50C-407E-A947-70E740481C1C}">
                <a14:useLocalDpi xmlns:a14="http://schemas.microsoft.com/office/drawing/2010/main"/>
              </a:ext>
            </a:extLst>
          </a:blip>
          <a:srcRect/>
          <a:stretch>
            <a:fillRect/>
          </a:stretch>
        </p:blipFill>
        <p:spPr bwMode="auto">
          <a:xfrm>
            <a:off x="804866" y="596464"/>
            <a:ext cx="2478678" cy="753518"/>
          </a:xfrm>
          <a:prstGeom prst="roundRect">
            <a:avLst>
              <a:gd name="adj" fmla="val 16667"/>
            </a:avLst>
          </a:prstGeom>
          <a:ln>
            <a:noFill/>
          </a:ln>
          <a:effectLst>
            <a:outerShdw blurRad="152400" dist="317500" dir="5400000" sx="90000" sy="-19000" rotWithShape="0">
              <a:prstClr val="black">
                <a:alpha val="15000"/>
              </a:prst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pic>
        <p:nvPicPr>
          <p:cNvPr id="22" name="Picture 3"/>
          <p:cNvPicPr>
            <a:picLocks noChangeAspect="1" noChangeArrowheads="1"/>
          </p:cNvPicPr>
          <p:nvPr/>
        </p:nvPicPr>
        <p:blipFill>
          <a:blip r:embed="rId12" cstate="email">
            <a:extLst>
              <a:ext uri="{28A0092B-C50C-407E-A947-70E740481C1C}">
                <a14:useLocalDpi xmlns:a14="http://schemas.microsoft.com/office/drawing/2010/main"/>
              </a:ext>
            </a:extLst>
          </a:blip>
          <a:stretch>
            <a:fillRect/>
          </a:stretch>
        </p:blipFill>
        <p:spPr bwMode="auto">
          <a:xfrm>
            <a:off x="878809" y="5842340"/>
            <a:ext cx="2152992" cy="718797"/>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507993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p:cTn id="7"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7">
                                            <p:txEl>
                                              <p:pRg st="0" end="0"/>
                                            </p:txEl>
                                          </p:spTgt>
                                        </p:tgtEl>
                                      </p:cBhvr>
                                    </p:animEffect>
                                  </p:childTnLst>
                                </p:cTn>
                              </p:par>
                            </p:childTnLst>
                          </p:cTn>
                        </p:par>
                        <p:par>
                          <p:cTn id="10" fill="hold">
                            <p:stCondLst>
                              <p:cond delay="500"/>
                            </p:stCondLst>
                            <p:childTnLst>
                              <p:par>
                                <p:cTn id="11" presetID="53" presetClass="entr" presetSubtype="16" fill="hold" nodeType="afterEffect">
                                  <p:stCondLst>
                                    <p:cond delay="1000"/>
                                  </p:stCondLst>
                                  <p:childTnLst>
                                    <p:set>
                                      <p:cBhvr>
                                        <p:cTn id="12" dur="1" fill="hold">
                                          <p:stCondLst>
                                            <p:cond delay="0"/>
                                          </p:stCondLst>
                                        </p:cTn>
                                        <p:tgtEl>
                                          <p:spTgt spid="7">
                                            <p:txEl>
                                              <p:pRg st="2" end="2"/>
                                            </p:txEl>
                                          </p:spTgt>
                                        </p:tgtEl>
                                        <p:attrNameLst>
                                          <p:attrName>style.visibility</p:attrName>
                                        </p:attrNameLst>
                                      </p:cBhvr>
                                      <p:to>
                                        <p:strVal val="visible"/>
                                      </p:to>
                                    </p:set>
                                    <p:anim calcmode="lin" valueType="num">
                                      <p:cBhvr>
                                        <p:cTn id="13" dur="500" fill="hold"/>
                                        <p:tgtEl>
                                          <p:spTgt spid="7">
                                            <p:txEl>
                                              <p:pRg st="2" end="2"/>
                                            </p:txEl>
                                          </p:spTgt>
                                        </p:tgtEl>
                                        <p:attrNameLst>
                                          <p:attrName>ppt_w</p:attrName>
                                        </p:attrNameLst>
                                      </p:cBhvr>
                                      <p:tavLst>
                                        <p:tav tm="0">
                                          <p:val>
                                            <p:fltVal val="0"/>
                                          </p:val>
                                        </p:tav>
                                        <p:tav tm="100000">
                                          <p:val>
                                            <p:strVal val="#ppt_w"/>
                                          </p:val>
                                        </p:tav>
                                      </p:tavLst>
                                    </p:anim>
                                    <p:anim calcmode="lin" valueType="num">
                                      <p:cBhvr>
                                        <p:cTn id="14" dur="500" fill="hold"/>
                                        <p:tgtEl>
                                          <p:spTgt spid="7">
                                            <p:txEl>
                                              <p:pRg st="2" end="2"/>
                                            </p:txEl>
                                          </p:spTgt>
                                        </p:tgtEl>
                                        <p:attrNameLst>
                                          <p:attrName>ppt_h</p:attrName>
                                        </p:attrNameLst>
                                      </p:cBhvr>
                                      <p:tavLst>
                                        <p:tav tm="0">
                                          <p:val>
                                            <p:fltVal val="0"/>
                                          </p:val>
                                        </p:tav>
                                        <p:tav tm="100000">
                                          <p:val>
                                            <p:strVal val="#ppt_h"/>
                                          </p:val>
                                        </p:tav>
                                      </p:tavLst>
                                    </p:anim>
                                    <p:animEffect transition="in" filter="fade">
                                      <p:cBhvr>
                                        <p:cTn id="15" dur="500"/>
                                        <p:tgtEl>
                                          <p:spTgt spid="7">
                                            <p:txEl>
                                              <p:pRg st="2" end="2"/>
                                            </p:txEl>
                                          </p:spTgt>
                                        </p:tgtEl>
                                      </p:cBhvr>
                                    </p:animEffect>
                                  </p:childTnLst>
                                </p:cTn>
                              </p:par>
                            </p:childTnLst>
                          </p:cTn>
                        </p:par>
                        <p:par>
                          <p:cTn id="16" fill="hold">
                            <p:stCondLst>
                              <p:cond delay="2000"/>
                            </p:stCondLst>
                            <p:childTnLst>
                              <p:par>
                                <p:cTn id="17" presetID="53" presetClass="entr" presetSubtype="16" fill="hold" nodeType="after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anim calcmode="lin" valueType="num">
                                      <p:cBhvr>
                                        <p:cTn id="19" dur="500" fill="hold"/>
                                        <p:tgtEl>
                                          <p:spTgt spid="7">
                                            <p:txEl>
                                              <p:pRg st="3" end="3"/>
                                            </p:txEl>
                                          </p:spTgt>
                                        </p:tgtEl>
                                        <p:attrNameLst>
                                          <p:attrName>ppt_w</p:attrName>
                                        </p:attrNameLst>
                                      </p:cBhvr>
                                      <p:tavLst>
                                        <p:tav tm="0">
                                          <p:val>
                                            <p:fltVal val="0"/>
                                          </p:val>
                                        </p:tav>
                                        <p:tav tm="100000">
                                          <p:val>
                                            <p:strVal val="#ppt_w"/>
                                          </p:val>
                                        </p:tav>
                                      </p:tavLst>
                                    </p:anim>
                                    <p:anim calcmode="lin" valueType="num">
                                      <p:cBhvr>
                                        <p:cTn id="20" dur="500" fill="hold"/>
                                        <p:tgtEl>
                                          <p:spTgt spid="7">
                                            <p:txEl>
                                              <p:pRg st="3" end="3"/>
                                            </p:txEl>
                                          </p:spTgt>
                                        </p:tgtEl>
                                        <p:attrNameLst>
                                          <p:attrName>ppt_h</p:attrName>
                                        </p:attrNameLst>
                                      </p:cBhvr>
                                      <p:tavLst>
                                        <p:tav tm="0">
                                          <p:val>
                                            <p:fltVal val="0"/>
                                          </p:val>
                                        </p:tav>
                                        <p:tav tm="100000">
                                          <p:val>
                                            <p:strVal val="#ppt_h"/>
                                          </p:val>
                                        </p:tav>
                                      </p:tavLst>
                                    </p:anim>
                                    <p:animEffect transition="in" filter="fade">
                                      <p:cBhvr>
                                        <p:cTn id="21" dur="500"/>
                                        <p:tgtEl>
                                          <p:spTgt spid="7">
                                            <p:txEl>
                                              <p:pRg st="3" end="3"/>
                                            </p:txEl>
                                          </p:spTgt>
                                        </p:tgtEl>
                                      </p:cBhvr>
                                    </p:animEffect>
                                  </p:childTnLst>
                                </p:cTn>
                              </p:par>
                            </p:childTnLst>
                          </p:cTn>
                        </p:par>
                        <p:par>
                          <p:cTn id="22" fill="hold">
                            <p:stCondLst>
                              <p:cond delay="2500"/>
                            </p:stCondLst>
                            <p:childTnLst>
                              <p:par>
                                <p:cTn id="23" presetID="53" presetClass="entr" presetSubtype="16" fill="hold" nodeType="afterEffect">
                                  <p:stCondLst>
                                    <p:cond delay="0"/>
                                  </p:stCondLst>
                                  <p:childTnLst>
                                    <p:set>
                                      <p:cBhvr>
                                        <p:cTn id="24" dur="1" fill="hold">
                                          <p:stCondLst>
                                            <p:cond delay="0"/>
                                          </p:stCondLst>
                                        </p:cTn>
                                        <p:tgtEl>
                                          <p:spTgt spid="7">
                                            <p:txEl>
                                              <p:pRg st="4" end="4"/>
                                            </p:txEl>
                                          </p:spTgt>
                                        </p:tgtEl>
                                        <p:attrNameLst>
                                          <p:attrName>style.visibility</p:attrName>
                                        </p:attrNameLst>
                                      </p:cBhvr>
                                      <p:to>
                                        <p:strVal val="visible"/>
                                      </p:to>
                                    </p:set>
                                    <p:anim calcmode="lin" valueType="num">
                                      <p:cBhvr>
                                        <p:cTn id="25" dur="500" fill="hold"/>
                                        <p:tgtEl>
                                          <p:spTgt spid="7">
                                            <p:txEl>
                                              <p:pRg st="4" end="4"/>
                                            </p:txEl>
                                          </p:spTgt>
                                        </p:tgtEl>
                                        <p:attrNameLst>
                                          <p:attrName>ppt_w</p:attrName>
                                        </p:attrNameLst>
                                      </p:cBhvr>
                                      <p:tavLst>
                                        <p:tav tm="0">
                                          <p:val>
                                            <p:fltVal val="0"/>
                                          </p:val>
                                        </p:tav>
                                        <p:tav tm="100000">
                                          <p:val>
                                            <p:strVal val="#ppt_w"/>
                                          </p:val>
                                        </p:tav>
                                      </p:tavLst>
                                    </p:anim>
                                    <p:anim calcmode="lin" valueType="num">
                                      <p:cBhvr>
                                        <p:cTn id="26" dur="500" fill="hold"/>
                                        <p:tgtEl>
                                          <p:spTgt spid="7">
                                            <p:txEl>
                                              <p:pRg st="4" end="4"/>
                                            </p:txEl>
                                          </p:spTgt>
                                        </p:tgtEl>
                                        <p:attrNameLst>
                                          <p:attrName>ppt_h</p:attrName>
                                        </p:attrNameLst>
                                      </p:cBhvr>
                                      <p:tavLst>
                                        <p:tav tm="0">
                                          <p:val>
                                            <p:fltVal val="0"/>
                                          </p:val>
                                        </p:tav>
                                        <p:tav tm="100000">
                                          <p:val>
                                            <p:strVal val="#ppt_h"/>
                                          </p:val>
                                        </p:tav>
                                      </p:tavLst>
                                    </p:anim>
                                    <p:animEffect transition="in" filter="fade">
                                      <p:cBhvr>
                                        <p:cTn id="27" dur="500"/>
                                        <p:tgtEl>
                                          <p:spTgt spid="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9">
                                            <p:txEl>
                                              <p:pRg st="0" end="0"/>
                                            </p:txEl>
                                          </p:spTgt>
                                        </p:tgtEl>
                                        <p:attrNameLst>
                                          <p:attrName>style.visibility</p:attrName>
                                        </p:attrNameLst>
                                      </p:cBhvr>
                                      <p:to>
                                        <p:strVal val="visible"/>
                                      </p:to>
                                    </p:set>
                                    <p:anim calcmode="lin" valueType="num">
                                      <p:cBhvr>
                                        <p:cTn id="32" dur="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33" dur="500" fill="hold"/>
                                        <p:tgtEl>
                                          <p:spTgt spid="9">
                                            <p:txEl>
                                              <p:pRg st="0" end="0"/>
                                            </p:txEl>
                                          </p:spTgt>
                                        </p:tgtEl>
                                        <p:attrNameLst>
                                          <p:attrName>ppt_h</p:attrName>
                                        </p:attrNameLst>
                                      </p:cBhvr>
                                      <p:tavLst>
                                        <p:tav tm="0">
                                          <p:val>
                                            <p:fltVal val="0"/>
                                          </p:val>
                                        </p:tav>
                                        <p:tav tm="100000">
                                          <p:val>
                                            <p:strVal val="#ppt_h"/>
                                          </p:val>
                                        </p:tav>
                                      </p:tavLst>
                                    </p:anim>
                                    <p:animEffect transition="in" filter="fade">
                                      <p:cBhvr>
                                        <p:cTn id="34" dur="500"/>
                                        <p:tgtEl>
                                          <p:spTgt spid="9">
                                            <p:txEl>
                                              <p:pRg st="0" end="0"/>
                                            </p:txEl>
                                          </p:spTgt>
                                        </p:tgtEl>
                                      </p:cBhvr>
                                    </p:animEffect>
                                  </p:childTnLst>
                                </p:cTn>
                              </p:par>
                            </p:childTnLst>
                          </p:cTn>
                        </p:par>
                        <p:par>
                          <p:cTn id="35" fill="hold">
                            <p:stCondLst>
                              <p:cond delay="500"/>
                            </p:stCondLst>
                            <p:childTnLst>
                              <p:par>
                                <p:cTn id="36" presetID="53" presetClass="entr" presetSubtype="16" fill="hold" nodeType="afterEffect">
                                  <p:stCondLst>
                                    <p:cond delay="1000"/>
                                  </p:stCondLst>
                                  <p:childTnLst>
                                    <p:set>
                                      <p:cBhvr>
                                        <p:cTn id="37" dur="1" fill="hold">
                                          <p:stCondLst>
                                            <p:cond delay="0"/>
                                          </p:stCondLst>
                                        </p:cTn>
                                        <p:tgtEl>
                                          <p:spTgt spid="9">
                                            <p:txEl>
                                              <p:pRg st="2" end="2"/>
                                            </p:txEl>
                                          </p:spTgt>
                                        </p:tgtEl>
                                        <p:attrNameLst>
                                          <p:attrName>style.visibility</p:attrName>
                                        </p:attrNameLst>
                                      </p:cBhvr>
                                      <p:to>
                                        <p:strVal val="visible"/>
                                      </p:to>
                                    </p:set>
                                    <p:anim calcmode="lin" valueType="num">
                                      <p:cBhvr>
                                        <p:cTn id="38" dur="500" fill="hold"/>
                                        <p:tgtEl>
                                          <p:spTgt spid="9">
                                            <p:txEl>
                                              <p:pRg st="2" end="2"/>
                                            </p:txEl>
                                          </p:spTgt>
                                        </p:tgtEl>
                                        <p:attrNameLst>
                                          <p:attrName>ppt_w</p:attrName>
                                        </p:attrNameLst>
                                      </p:cBhvr>
                                      <p:tavLst>
                                        <p:tav tm="0">
                                          <p:val>
                                            <p:fltVal val="0"/>
                                          </p:val>
                                        </p:tav>
                                        <p:tav tm="100000">
                                          <p:val>
                                            <p:strVal val="#ppt_w"/>
                                          </p:val>
                                        </p:tav>
                                      </p:tavLst>
                                    </p:anim>
                                    <p:anim calcmode="lin" valueType="num">
                                      <p:cBhvr>
                                        <p:cTn id="39" dur="500" fill="hold"/>
                                        <p:tgtEl>
                                          <p:spTgt spid="9">
                                            <p:txEl>
                                              <p:pRg st="2" end="2"/>
                                            </p:txEl>
                                          </p:spTgt>
                                        </p:tgtEl>
                                        <p:attrNameLst>
                                          <p:attrName>ppt_h</p:attrName>
                                        </p:attrNameLst>
                                      </p:cBhvr>
                                      <p:tavLst>
                                        <p:tav tm="0">
                                          <p:val>
                                            <p:fltVal val="0"/>
                                          </p:val>
                                        </p:tav>
                                        <p:tav tm="100000">
                                          <p:val>
                                            <p:strVal val="#ppt_h"/>
                                          </p:val>
                                        </p:tav>
                                      </p:tavLst>
                                    </p:anim>
                                    <p:animEffect transition="in" filter="fade">
                                      <p:cBhvr>
                                        <p:cTn id="40" dur="500"/>
                                        <p:tgtEl>
                                          <p:spTgt spid="9">
                                            <p:txEl>
                                              <p:pRg st="2" end="2"/>
                                            </p:txEl>
                                          </p:spTgt>
                                        </p:tgtEl>
                                      </p:cBhvr>
                                    </p:animEffect>
                                  </p:childTnLst>
                                </p:cTn>
                              </p:par>
                            </p:childTnLst>
                          </p:cTn>
                        </p:par>
                        <p:par>
                          <p:cTn id="41" fill="hold">
                            <p:stCondLst>
                              <p:cond delay="2000"/>
                            </p:stCondLst>
                            <p:childTnLst>
                              <p:par>
                                <p:cTn id="42" presetID="53" presetClass="entr" presetSubtype="16" fill="hold" nodeType="afterEffect">
                                  <p:stCondLst>
                                    <p:cond delay="1000"/>
                                  </p:stCondLst>
                                  <p:childTnLst>
                                    <p:set>
                                      <p:cBhvr>
                                        <p:cTn id="43" dur="1" fill="hold">
                                          <p:stCondLst>
                                            <p:cond delay="0"/>
                                          </p:stCondLst>
                                        </p:cTn>
                                        <p:tgtEl>
                                          <p:spTgt spid="9">
                                            <p:txEl>
                                              <p:pRg st="3" end="3"/>
                                            </p:txEl>
                                          </p:spTgt>
                                        </p:tgtEl>
                                        <p:attrNameLst>
                                          <p:attrName>style.visibility</p:attrName>
                                        </p:attrNameLst>
                                      </p:cBhvr>
                                      <p:to>
                                        <p:strVal val="visible"/>
                                      </p:to>
                                    </p:set>
                                    <p:anim calcmode="lin" valueType="num">
                                      <p:cBhvr>
                                        <p:cTn id="44" dur="500" fill="hold"/>
                                        <p:tgtEl>
                                          <p:spTgt spid="9">
                                            <p:txEl>
                                              <p:pRg st="3" end="3"/>
                                            </p:txEl>
                                          </p:spTgt>
                                        </p:tgtEl>
                                        <p:attrNameLst>
                                          <p:attrName>ppt_w</p:attrName>
                                        </p:attrNameLst>
                                      </p:cBhvr>
                                      <p:tavLst>
                                        <p:tav tm="0">
                                          <p:val>
                                            <p:fltVal val="0"/>
                                          </p:val>
                                        </p:tav>
                                        <p:tav tm="100000">
                                          <p:val>
                                            <p:strVal val="#ppt_w"/>
                                          </p:val>
                                        </p:tav>
                                      </p:tavLst>
                                    </p:anim>
                                    <p:anim calcmode="lin" valueType="num">
                                      <p:cBhvr>
                                        <p:cTn id="45" dur="500" fill="hold"/>
                                        <p:tgtEl>
                                          <p:spTgt spid="9">
                                            <p:txEl>
                                              <p:pRg st="3" end="3"/>
                                            </p:txEl>
                                          </p:spTgt>
                                        </p:tgtEl>
                                        <p:attrNameLst>
                                          <p:attrName>ppt_h</p:attrName>
                                        </p:attrNameLst>
                                      </p:cBhvr>
                                      <p:tavLst>
                                        <p:tav tm="0">
                                          <p:val>
                                            <p:fltVal val="0"/>
                                          </p:val>
                                        </p:tav>
                                        <p:tav tm="100000">
                                          <p:val>
                                            <p:strVal val="#ppt_h"/>
                                          </p:val>
                                        </p:tav>
                                      </p:tavLst>
                                    </p:anim>
                                    <p:animEffect transition="in" filter="fade">
                                      <p:cBhvr>
                                        <p:cTn id="46" dur="5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lide Number Placeholder 1"/>
          <p:cNvSpPr txBox="1">
            <a:spLocks/>
          </p:cNvSpPr>
          <p:nvPr/>
        </p:nvSpPr>
        <p:spPr>
          <a:xfrm>
            <a:off x="11338949" y="6383482"/>
            <a:ext cx="771089" cy="365125"/>
          </a:xfrm>
          <a:prstGeom prst="rect">
            <a:avLst/>
          </a:prstGeom>
        </p:spPr>
        <p:txBody>
          <a:bodyPr vert="horz" lIns="91440" tIns="45720" rIns="91440" bIns="45720" rtlCol="0" anchor="t"/>
          <a:lstStyle>
            <a:defPPr>
              <a:defRPr lang="en-US"/>
            </a:defPPr>
            <a:lvl1pPr marL="0" algn="r" defTabSz="457200" rtl="0" eaLnBrk="1" latinLnBrk="0" hangingPunct="1">
              <a:defRPr sz="105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b="1" smtClean="0">
                <a:solidFill>
                  <a:schemeClr val="bg1"/>
                </a:solidFill>
              </a:rPr>
              <a:pPr/>
              <a:t>82</a:t>
            </a:fld>
            <a:endParaRPr lang="en-US" b="1" dirty="0">
              <a:solidFill>
                <a:schemeClr val="bg1"/>
              </a:solidFill>
            </a:endParaRPr>
          </a:p>
        </p:txBody>
      </p:sp>
      <p:pic>
        <p:nvPicPr>
          <p:cNvPr id="14339" name="Picture 3" descr="C:\Users\Rae\Documents\A CF Desktop Feb 2021\Best CCC Logo Clear with colors in circle SMS.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308403" y="3329082"/>
            <a:ext cx="1418193" cy="1467436"/>
          </a:xfrm>
          <a:prstGeom prst="rect">
            <a:avLst/>
          </a:prstGeom>
          <a:noFill/>
          <a:effectLst>
            <a:glow rad="1905000">
              <a:schemeClr val="accent4">
                <a:lumMod val="20000"/>
                <a:lumOff val="80000"/>
                <a:alpha val="46000"/>
              </a:schemeClr>
            </a:glow>
          </a:effectLst>
          <a:scene3d>
            <a:camera prst="orthographicFront"/>
            <a:lightRig rig="threePt" dir="t"/>
          </a:scene3d>
          <a:sp3d prstMaterial="matte">
            <a:bevelT w="0"/>
          </a:sp3d>
          <a:extLst>
            <a:ext uri="{909E8E84-426E-40DD-AFC4-6F175D3DCCD1}">
              <a14:hiddenFill xmlns:a14="http://schemas.microsoft.com/office/drawing/2010/main">
                <a:solidFill>
                  <a:srgbClr val="FFFFFF"/>
                </a:solidFill>
              </a14:hiddenFill>
            </a:ext>
          </a:extLst>
        </p:spPr>
      </p:pic>
      <p:sp>
        <p:nvSpPr>
          <p:cNvPr id="6" name="Rectangle 5"/>
          <p:cNvSpPr/>
          <p:nvPr/>
        </p:nvSpPr>
        <p:spPr>
          <a:xfrm>
            <a:off x="626757" y="1502832"/>
            <a:ext cx="11534064" cy="2677656"/>
          </a:xfrm>
          <a:prstGeom prst="rect">
            <a:avLst/>
          </a:prstGeom>
          <a:noFill/>
        </p:spPr>
        <p:txBody>
          <a:bodyPr wrap="square">
            <a:spAutoFit/>
            <a:scene3d>
              <a:camera prst="orthographicFront"/>
              <a:lightRig rig="threePt" dir="t"/>
            </a:scene3d>
            <a:sp3d extrusionH="57150">
              <a:bevelT h="25400" prst="softRound"/>
            </a:sp3d>
          </a:bodyPr>
          <a:lstStyle/>
          <a:p>
            <a:pPr marL="457200" indent="-457200">
              <a:buFont typeface="Arial" pitchFamily="34" charset="0"/>
              <a:buChar char="•"/>
            </a:pPr>
            <a:r>
              <a:rPr lang="en-US" sz="2800" b="1" dirty="0">
                <a:solidFill>
                  <a:schemeClr val="accent2">
                    <a:lumMod val="20000"/>
                    <a:lumOff val="80000"/>
                  </a:schemeClr>
                </a:solidFill>
                <a:effectLst>
                  <a:outerShdw blurRad="38100" dist="38100" dir="2700000" algn="tl">
                    <a:srgbClr val="000000">
                      <a:alpha val="43137"/>
                    </a:srgbClr>
                  </a:outerShdw>
                </a:effectLst>
                <a:latin typeface="Segoe Print" pitchFamily="2" charset="0"/>
              </a:rPr>
              <a:t>The words of Jeremiah 23 declare in vivid expression </a:t>
            </a:r>
            <a:br>
              <a:rPr lang="en-US" sz="2800" b="1" dirty="0">
                <a:solidFill>
                  <a:schemeClr val="accent2">
                    <a:lumMod val="20000"/>
                    <a:lumOff val="80000"/>
                  </a:schemeClr>
                </a:solidFill>
                <a:effectLst>
                  <a:outerShdw blurRad="38100" dist="38100" dir="2700000" algn="tl">
                    <a:srgbClr val="000000">
                      <a:alpha val="43137"/>
                    </a:srgbClr>
                  </a:outerShdw>
                </a:effectLst>
                <a:latin typeface="Segoe Print" pitchFamily="2" charset="0"/>
              </a:rPr>
            </a:br>
            <a:r>
              <a:rPr lang="en-US" sz="2800" b="1" dirty="0">
                <a:solidFill>
                  <a:schemeClr val="accent2">
                    <a:lumMod val="20000"/>
                    <a:lumOff val="80000"/>
                  </a:schemeClr>
                </a:solidFill>
                <a:effectLst>
                  <a:outerShdw blurRad="38100" dist="38100" dir="2700000" algn="tl">
                    <a:srgbClr val="000000">
                      <a:alpha val="43137"/>
                    </a:srgbClr>
                  </a:outerShdw>
                </a:effectLst>
                <a:latin typeface="Segoe Print" pitchFamily="2" charset="0"/>
              </a:rPr>
              <a:t>what is going on in this world today.</a:t>
            </a:r>
          </a:p>
          <a:p>
            <a:pPr marL="457200" indent="-457200">
              <a:buFont typeface="Arial" pitchFamily="34" charset="0"/>
              <a:buChar char="•"/>
            </a:pPr>
            <a:r>
              <a:rPr lang="en-US" sz="2800" b="1" dirty="0">
                <a:solidFill>
                  <a:schemeClr val="accent2">
                    <a:lumMod val="20000"/>
                    <a:lumOff val="80000"/>
                  </a:schemeClr>
                </a:solidFill>
                <a:effectLst>
                  <a:glow rad="241300">
                    <a:srgbClr val="4E2302">
                      <a:alpha val="90000"/>
                    </a:srgbClr>
                  </a:glow>
                  <a:outerShdw blurRad="38100" dist="38100" dir="2700000" algn="tl">
                    <a:srgbClr val="000000">
                      <a:alpha val="43137"/>
                    </a:srgbClr>
                  </a:outerShdw>
                </a:effectLst>
                <a:latin typeface="Segoe Print" pitchFamily="2" charset="0"/>
              </a:rPr>
              <a:t>Being willing </a:t>
            </a:r>
            <a:r>
              <a:rPr lang="en-US" sz="2400" b="1" dirty="0">
                <a:solidFill>
                  <a:schemeClr val="accent2">
                    <a:lumMod val="20000"/>
                    <a:lumOff val="80000"/>
                  </a:schemeClr>
                </a:solidFill>
                <a:effectLst>
                  <a:glow rad="241300">
                    <a:srgbClr val="4E2302">
                      <a:alpha val="90000"/>
                    </a:srgbClr>
                  </a:glow>
                  <a:outerShdw blurRad="38100" dist="38100" dir="2700000" algn="tl">
                    <a:srgbClr val="000000">
                      <a:alpha val="43137"/>
                    </a:srgbClr>
                  </a:outerShdw>
                </a:effectLst>
                <a:latin typeface="Segoe Print" pitchFamily="2" charset="0"/>
              </a:rPr>
              <a:t>(</a:t>
            </a:r>
            <a:r>
              <a:rPr lang="en-US" sz="2400" b="1" dirty="0">
                <a:solidFill>
                  <a:schemeClr val="accent6"/>
                </a:solidFill>
                <a:effectLst>
                  <a:glow rad="241300">
                    <a:srgbClr val="4E2302">
                      <a:alpha val="90000"/>
                    </a:srgbClr>
                  </a:glow>
                  <a:outerShdw blurRad="38100" dist="38100" dir="2700000" algn="tl">
                    <a:srgbClr val="000000">
                      <a:alpha val="43137"/>
                    </a:srgbClr>
                  </a:outerShdw>
                </a:effectLst>
                <a:latin typeface="Segoe Print" pitchFamily="2" charset="0"/>
              </a:rPr>
              <a:t>inward attitude</a:t>
            </a:r>
            <a:r>
              <a:rPr lang="en-US" sz="2400" b="1" dirty="0">
                <a:solidFill>
                  <a:schemeClr val="accent2">
                    <a:lumMod val="20000"/>
                    <a:lumOff val="80000"/>
                  </a:schemeClr>
                </a:solidFill>
                <a:effectLst>
                  <a:glow rad="241300">
                    <a:srgbClr val="4E2302">
                      <a:alpha val="90000"/>
                    </a:srgbClr>
                  </a:glow>
                  <a:outerShdw blurRad="38100" dist="38100" dir="2700000" algn="tl">
                    <a:srgbClr val="000000">
                      <a:alpha val="43137"/>
                    </a:srgbClr>
                  </a:outerShdw>
                </a:effectLst>
                <a:latin typeface="Segoe Print" pitchFamily="2" charset="0"/>
              </a:rPr>
              <a:t>)</a:t>
            </a:r>
            <a:r>
              <a:rPr lang="en-US" sz="2800" b="1" dirty="0">
                <a:solidFill>
                  <a:schemeClr val="accent2">
                    <a:lumMod val="20000"/>
                    <a:lumOff val="80000"/>
                  </a:schemeClr>
                </a:solidFill>
                <a:effectLst>
                  <a:glow rad="241300">
                    <a:srgbClr val="4E2302">
                      <a:alpha val="90000"/>
                    </a:srgbClr>
                  </a:glow>
                  <a:outerShdw blurRad="38100" dist="38100" dir="2700000" algn="tl">
                    <a:srgbClr val="000000">
                      <a:alpha val="43137"/>
                    </a:srgbClr>
                  </a:outerShdw>
                </a:effectLst>
                <a:latin typeface="Segoe Print" pitchFamily="2" charset="0"/>
              </a:rPr>
              <a:t> and obedient </a:t>
            </a:r>
            <a:r>
              <a:rPr lang="en-US" sz="2400" b="1" dirty="0">
                <a:solidFill>
                  <a:schemeClr val="accent2">
                    <a:lumMod val="20000"/>
                    <a:lumOff val="80000"/>
                  </a:schemeClr>
                </a:solidFill>
                <a:effectLst>
                  <a:glow rad="241300">
                    <a:srgbClr val="4E2302">
                      <a:alpha val="90000"/>
                    </a:srgbClr>
                  </a:glow>
                  <a:outerShdw blurRad="38100" dist="38100" dir="2700000" algn="tl">
                    <a:srgbClr val="000000">
                      <a:alpha val="43137"/>
                    </a:srgbClr>
                  </a:outerShdw>
                </a:effectLst>
                <a:latin typeface="Segoe Print" pitchFamily="2" charset="0"/>
              </a:rPr>
              <a:t>(</a:t>
            </a:r>
            <a:r>
              <a:rPr lang="en-US" sz="2400" b="1" dirty="0">
                <a:solidFill>
                  <a:schemeClr val="accent6"/>
                </a:solidFill>
                <a:effectLst>
                  <a:glow rad="241300">
                    <a:srgbClr val="4E2302">
                      <a:alpha val="90000"/>
                    </a:srgbClr>
                  </a:glow>
                  <a:outerShdw blurRad="38100" dist="38100" dir="2700000" algn="tl">
                    <a:srgbClr val="000000">
                      <a:alpha val="43137"/>
                    </a:srgbClr>
                  </a:outerShdw>
                </a:effectLst>
                <a:latin typeface="Segoe Print" pitchFamily="2" charset="0"/>
              </a:rPr>
              <a:t>outward action</a:t>
            </a:r>
            <a:r>
              <a:rPr lang="en-US" sz="2400" b="1" dirty="0">
                <a:solidFill>
                  <a:schemeClr val="accent2">
                    <a:lumMod val="20000"/>
                    <a:lumOff val="80000"/>
                  </a:schemeClr>
                </a:solidFill>
                <a:effectLst>
                  <a:glow rad="241300">
                    <a:srgbClr val="4E2302">
                      <a:alpha val="90000"/>
                    </a:srgbClr>
                  </a:glow>
                  <a:outerShdw blurRad="38100" dist="38100" dir="2700000" algn="tl">
                    <a:srgbClr val="000000">
                      <a:alpha val="43137"/>
                    </a:srgbClr>
                  </a:outerShdw>
                </a:effectLst>
                <a:latin typeface="Segoe Print" pitchFamily="2" charset="0"/>
              </a:rPr>
              <a:t>),</a:t>
            </a:r>
            <a:r>
              <a:rPr lang="en-US" sz="2800" b="1" dirty="0">
                <a:solidFill>
                  <a:schemeClr val="accent2">
                    <a:lumMod val="20000"/>
                    <a:lumOff val="80000"/>
                  </a:schemeClr>
                </a:solidFill>
                <a:effectLst>
                  <a:glow rad="241300">
                    <a:srgbClr val="4E2302">
                      <a:alpha val="90000"/>
                    </a:srgbClr>
                  </a:glow>
                  <a:outerShdw blurRad="38100" dist="38100" dir="2700000" algn="tl">
                    <a:srgbClr val="000000">
                      <a:alpha val="43137"/>
                    </a:srgbClr>
                  </a:outerShdw>
                </a:effectLst>
                <a:latin typeface="Segoe Print" pitchFamily="2" charset="0"/>
              </a:rPr>
              <a:t> </a:t>
            </a:r>
            <a:br>
              <a:rPr lang="en-US" sz="2800" b="1" dirty="0">
                <a:solidFill>
                  <a:schemeClr val="accent2">
                    <a:lumMod val="20000"/>
                    <a:lumOff val="80000"/>
                  </a:schemeClr>
                </a:solidFill>
                <a:effectLst>
                  <a:glow rad="241300">
                    <a:srgbClr val="4E2302">
                      <a:alpha val="90000"/>
                    </a:srgbClr>
                  </a:glow>
                  <a:outerShdw blurRad="38100" dist="38100" dir="2700000" algn="tl">
                    <a:srgbClr val="000000">
                      <a:alpha val="43137"/>
                    </a:srgbClr>
                  </a:outerShdw>
                </a:effectLst>
                <a:latin typeface="Segoe Print" pitchFamily="2" charset="0"/>
              </a:rPr>
            </a:br>
            <a:r>
              <a:rPr lang="en-US" sz="2800" b="1" dirty="0">
                <a:solidFill>
                  <a:schemeClr val="accent2">
                    <a:lumMod val="20000"/>
                    <a:lumOff val="80000"/>
                  </a:schemeClr>
                </a:solidFill>
                <a:effectLst>
                  <a:glow rad="241300">
                    <a:srgbClr val="4E2302">
                      <a:alpha val="90000"/>
                    </a:srgbClr>
                  </a:glow>
                  <a:outerShdw blurRad="38100" dist="38100" dir="2700000" algn="tl">
                    <a:srgbClr val="000000">
                      <a:alpha val="43137"/>
                    </a:srgbClr>
                  </a:outerShdw>
                </a:effectLst>
                <a:latin typeface="Segoe Print" pitchFamily="2" charset="0"/>
              </a:rPr>
              <a:t>is preparation for </a:t>
            </a:r>
            <a:r>
              <a:rPr lang="en-US" sz="2800" b="1" dirty="0">
                <a:solidFill>
                  <a:schemeClr val="accent5">
                    <a:lumMod val="40000"/>
                    <a:lumOff val="60000"/>
                  </a:schemeClr>
                </a:solidFill>
                <a:effectLst>
                  <a:glow rad="241300">
                    <a:srgbClr val="4E2302">
                      <a:alpha val="90000"/>
                    </a:srgbClr>
                  </a:glow>
                  <a:outerShdw blurRad="38100" dist="38100" dir="2700000" algn="tl">
                    <a:srgbClr val="000000">
                      <a:alpha val="43137"/>
                    </a:srgbClr>
                  </a:outerShdw>
                </a:effectLst>
                <a:latin typeface="Segoe Print" pitchFamily="2" charset="0"/>
              </a:rPr>
              <a:t>Yahuah’s Kingdom.  </a:t>
            </a:r>
          </a:p>
          <a:p>
            <a:pPr marL="457200" indent="-457200">
              <a:buFont typeface="Arial" pitchFamily="34" charset="0"/>
              <a:buChar char="•"/>
            </a:pPr>
            <a:r>
              <a:rPr lang="en-US" sz="2800" b="1" dirty="0">
                <a:solidFill>
                  <a:schemeClr val="accent2">
                    <a:lumMod val="20000"/>
                    <a:lumOff val="80000"/>
                  </a:schemeClr>
                </a:solidFill>
                <a:effectLst>
                  <a:outerShdw blurRad="38100" dist="38100" dir="2700000" algn="tl">
                    <a:srgbClr val="000000">
                      <a:alpha val="43137"/>
                    </a:srgbClr>
                  </a:outerShdw>
                </a:effectLst>
                <a:latin typeface="Segoe Print" pitchFamily="2" charset="0"/>
              </a:rPr>
              <a:t>Friends, STAY CLOSE to our </a:t>
            </a:r>
            <a:r>
              <a:rPr lang="en-US" sz="2800" b="1" dirty="0">
                <a:solidFill>
                  <a:schemeClr val="accent5">
                    <a:lumMod val="40000"/>
                    <a:lumOff val="60000"/>
                  </a:schemeClr>
                </a:solidFill>
                <a:effectLst>
                  <a:outerShdw blurRad="38100" dist="38100" dir="2700000" algn="tl">
                    <a:srgbClr val="000000">
                      <a:alpha val="43137"/>
                    </a:srgbClr>
                  </a:outerShdw>
                </a:effectLst>
                <a:latin typeface="Segoe Print" pitchFamily="2" charset="0"/>
              </a:rPr>
              <a:t>Shepherd, Yahusha</a:t>
            </a:r>
            <a:r>
              <a:rPr lang="en-US" sz="2000" b="1" dirty="0">
                <a:solidFill>
                  <a:schemeClr val="accent5">
                    <a:lumMod val="40000"/>
                    <a:lumOff val="60000"/>
                  </a:schemeClr>
                </a:solidFill>
                <a:effectLst>
                  <a:outerShdw blurRad="38100" dist="38100" dir="2700000" algn="tl">
                    <a:srgbClr val="000000">
                      <a:alpha val="43137"/>
                    </a:srgbClr>
                  </a:outerShdw>
                </a:effectLst>
                <a:latin typeface="Segoe Print" pitchFamily="2" charset="0"/>
              </a:rPr>
              <a:t>.  </a:t>
            </a:r>
            <a:br>
              <a:rPr lang="en-US" sz="2000" b="1" dirty="0">
                <a:solidFill>
                  <a:schemeClr val="accent5">
                    <a:lumMod val="40000"/>
                    <a:lumOff val="60000"/>
                  </a:schemeClr>
                </a:solidFill>
                <a:effectLst>
                  <a:outerShdw blurRad="38100" dist="38100" dir="2700000" algn="tl">
                    <a:srgbClr val="000000">
                      <a:alpha val="43137"/>
                    </a:srgbClr>
                  </a:outerShdw>
                </a:effectLst>
                <a:latin typeface="Segoe Print" pitchFamily="2" charset="0"/>
              </a:rPr>
            </a:br>
            <a:r>
              <a:rPr lang="en-US" sz="2800" b="1" dirty="0">
                <a:solidFill>
                  <a:schemeClr val="accent5">
                    <a:lumMod val="40000"/>
                    <a:lumOff val="60000"/>
                  </a:schemeClr>
                </a:solidFill>
                <a:effectLst>
                  <a:outerShdw blurRad="38100" dist="38100" dir="2700000" algn="tl">
                    <a:srgbClr val="000000">
                      <a:alpha val="43137"/>
                    </a:srgbClr>
                  </a:outerShdw>
                </a:effectLst>
                <a:latin typeface="Segoe Print" pitchFamily="2" charset="0"/>
              </a:rPr>
              <a:t>There is no other choice!</a:t>
            </a:r>
          </a:p>
        </p:txBody>
      </p:sp>
      <p:sp>
        <p:nvSpPr>
          <p:cNvPr id="7" name="Pentagon 6"/>
          <p:cNvSpPr/>
          <p:nvPr/>
        </p:nvSpPr>
        <p:spPr>
          <a:xfrm>
            <a:off x="420915" y="472583"/>
            <a:ext cx="11498606" cy="914400"/>
          </a:xfrm>
          <a:prstGeom prst="homePlate">
            <a:avLst/>
          </a:prstGeom>
          <a:solidFill>
            <a:schemeClr val="accent2">
              <a:lumMod val="40000"/>
              <a:lumOff val="60000"/>
            </a:schemeClr>
          </a:solidFill>
          <a:ln w="38100">
            <a:solidFill>
              <a:schemeClr val="accent4">
                <a:lumMod val="50000"/>
              </a:schemeClr>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spcAft>
                <a:spcPts val="600"/>
              </a:spcAft>
              <a:buClr>
                <a:srgbClr val="008000"/>
              </a:buClr>
            </a:pPr>
            <a:r>
              <a:rPr lang="en-US" sz="4000" b="1" dirty="0">
                <a:ln>
                  <a:solidFill>
                    <a:sysClr val="windowText" lastClr="000000"/>
                  </a:solidFill>
                </a:ln>
                <a:solidFill>
                  <a:srgbClr val="7030A0"/>
                </a:solidFill>
                <a:latin typeface="Comic Sans MS" panose="030F0702030302020204" pitchFamily="66" charset="0"/>
                <a:ea typeface="Times New Roman" panose="02020603050405020304" pitchFamily="18" charset="0"/>
                <a:cs typeface="Times New Roman" panose="02020603050405020304" pitchFamily="18" charset="0"/>
              </a:rPr>
              <a:t>A Message to Covenant Calendar Members</a:t>
            </a:r>
            <a:endParaRPr lang="en-CA" sz="5400" dirty="0">
              <a:solidFill>
                <a:srgbClr val="7030A0"/>
              </a:solidFill>
              <a:latin typeface="Comic Sans MS" panose="030F0702030302020204" pitchFamily="66"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1603000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3.xml><?xml version="1.0" encoding="utf-8"?>
<p:sld xmlns:a="http://schemas.openxmlformats.org/drawingml/2006/main" xmlns:r="http://schemas.openxmlformats.org/officeDocument/2006/relationships" xmlns:p="http://schemas.openxmlformats.org/presentationml/2006/main">
  <p:cSld>
    <p:bg>
      <p:bgPr>
        <a:gradFill flip="none" rotWithShape="1">
          <a:gsLst>
            <a:gs pos="30000">
              <a:schemeClr val="accent6">
                <a:lumMod val="60000"/>
                <a:lumOff val="40000"/>
              </a:schemeClr>
            </a:gs>
            <a:gs pos="50000">
              <a:schemeClr val="accent4">
                <a:lumMod val="40000"/>
                <a:lumOff val="60000"/>
              </a:schemeClr>
            </a:gs>
            <a:gs pos="87000">
              <a:schemeClr val="accent2">
                <a:lumMod val="40000"/>
                <a:lumOff val="60000"/>
              </a:schemeClr>
            </a:gs>
          </a:gsLst>
          <a:lin ang="16200000" scaled="1"/>
          <a:tileRect/>
        </a:gradFill>
        <a:effectLst/>
      </p:bgPr>
    </p:bg>
    <p:spTree>
      <p:nvGrpSpPr>
        <p:cNvPr id="1" name=""/>
        <p:cNvGrpSpPr/>
        <p:nvPr/>
      </p:nvGrpSpPr>
      <p:grpSpPr>
        <a:xfrm>
          <a:off x="0" y="0"/>
          <a:ext cx="0" cy="0"/>
          <a:chOff x="0" y="0"/>
          <a:chExt cx="0" cy="0"/>
        </a:xfrm>
      </p:grpSpPr>
      <p:sp>
        <p:nvSpPr>
          <p:cNvPr id="7" name="Slide Number Placeholder 1"/>
          <p:cNvSpPr txBox="1">
            <a:spLocks/>
          </p:cNvSpPr>
          <p:nvPr/>
        </p:nvSpPr>
        <p:spPr>
          <a:xfrm>
            <a:off x="9264072" y="6310313"/>
            <a:ext cx="2844800" cy="365125"/>
          </a:xfrm>
          <a:prstGeom prst="rect">
            <a:avLst/>
          </a:prstGeom>
          <a:ln>
            <a:noFill/>
          </a:ln>
        </p:spPr>
        <p:txBody>
          <a:bodyPr vert="horz" lIns="91440" tIns="45720" rIns="91440" bIns="45720" rtlCol="0" anchor="ctr"/>
          <a:lstStyle>
            <a:defPPr>
              <a:defRPr lang="en-US"/>
            </a:defPPr>
            <a:lvl1pPr marL="0" algn="r" defTabSz="457200" rtl="0" eaLnBrk="1" latinLnBrk="0" hangingPunct="1">
              <a:defRPr sz="105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9EA9ADF-BF16-47CA-967F-74531E511AEB}" type="slidenum">
              <a:rPr lang="en-US" sz="1200" smtClean="0">
                <a:ln>
                  <a:solidFill>
                    <a:srgbClr val="002060"/>
                  </a:solidFill>
                </a:ln>
                <a:solidFill>
                  <a:srgbClr val="0070C0"/>
                </a:solidFill>
              </a:rPr>
              <a:pPr/>
              <a:t>83</a:t>
            </a:fld>
            <a:endParaRPr lang="en-US" dirty="0">
              <a:ln>
                <a:solidFill>
                  <a:srgbClr val="002060"/>
                </a:solidFill>
              </a:ln>
              <a:solidFill>
                <a:srgbClr val="0070C0"/>
              </a:solidFill>
            </a:endParaRPr>
          </a:p>
        </p:txBody>
      </p:sp>
      <p:pic>
        <p:nvPicPr>
          <p:cNvPr id="5" name="Picture 2" descr="C:\Users\Rae\Desktop\guard your feet.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52060" y="276350"/>
            <a:ext cx="8289923" cy="6093976"/>
          </a:xfrm>
          <a:prstGeom prst="rect">
            <a:avLst/>
          </a:prstGeom>
          <a:noFill/>
          <a:ln>
            <a:noFill/>
          </a:ln>
          <a:effectLst>
            <a:glow rad="1054100">
              <a:schemeClr val="accent5">
                <a:satMod val="175000"/>
                <a:alpha val="37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8" name="Rectangle 7"/>
          <p:cNvSpPr/>
          <p:nvPr/>
        </p:nvSpPr>
        <p:spPr>
          <a:xfrm>
            <a:off x="8705272" y="276350"/>
            <a:ext cx="3048578" cy="6093976"/>
          </a:xfrm>
          <a:prstGeom prst="rect">
            <a:avLst/>
          </a:prstGeom>
          <a:solidFill>
            <a:srgbClr val="36174D"/>
          </a:solidFill>
          <a:ln>
            <a:noFill/>
          </a:ln>
          <a:effectLst>
            <a:glow rad="1054100">
              <a:srgbClr val="7030A0">
                <a:alpha val="37000"/>
              </a:srgbClr>
            </a:glow>
            <a:outerShdw blurRad="190500" dist="228600" dir="2700000" algn="ctr">
              <a:srgbClr val="000000">
                <a:alpha val="30000"/>
              </a:srgbClr>
            </a:outerShdw>
          </a:effectLst>
          <a:scene3d>
            <a:camera prst="orthographicFront">
              <a:rot lat="0" lon="0" rev="0"/>
            </a:camera>
            <a:lightRig rig="glow" dir="tl">
              <a:rot lat="0" lon="0" rev="4800000"/>
            </a:lightRig>
          </a:scene3d>
          <a:sp3d prstMaterial="matte">
            <a:bevelT w="127000" h="63500" prst="softRound"/>
          </a:sp3d>
        </p:spPr>
        <p:txBody>
          <a:bodyPr wrap="square" lIns="91440" tIns="45720" rIns="91440" bIns="45720">
            <a:spAutoFit/>
            <a:sp3d extrusionH="25400" contourW="8890">
              <a:bevelT w="38100" h="31750" prst="softRound"/>
              <a:contourClr>
                <a:schemeClr val="accent2">
                  <a:shade val="75000"/>
                </a:schemeClr>
              </a:contourClr>
            </a:sp3d>
          </a:bodyPr>
          <a:lstStyle/>
          <a:p>
            <a:pPr algn="ctr"/>
            <a:endParaRPr lang="en-US" sz="1200" b="1" dirty="0">
              <a:ln w="11430"/>
              <a:solidFill>
                <a:schemeClr val="accent2">
                  <a:lumMod val="60000"/>
                  <a:lumOff val="40000"/>
                </a:schemeClr>
              </a:solidFill>
              <a:effectLst>
                <a:outerShdw blurRad="50800" dist="39000" dir="5460000" algn="tl">
                  <a:srgbClr val="000000">
                    <a:alpha val="38000"/>
                  </a:srgbClr>
                </a:outerShdw>
              </a:effectLst>
              <a:latin typeface="Comic Sans MS" pitchFamily="66" charset="0"/>
            </a:endParaRPr>
          </a:p>
          <a:p>
            <a:pPr algn="ctr">
              <a:lnSpc>
                <a:spcPct val="150000"/>
              </a:lnSpc>
            </a:pPr>
            <a:r>
              <a:rPr lang="en-US" sz="2800" b="1" dirty="0" smtClean="0">
                <a:ln w="11430"/>
                <a:solidFill>
                  <a:schemeClr val="accent2">
                    <a:lumMod val="60000"/>
                    <a:lumOff val="40000"/>
                  </a:schemeClr>
                </a:solidFill>
                <a:effectLst>
                  <a:outerShdw blurRad="50800" dist="39000" dir="5460000" algn="tl">
                    <a:srgbClr val="000000">
                      <a:alpha val="38000"/>
                    </a:srgbClr>
                  </a:outerShdw>
                </a:effectLst>
                <a:latin typeface="Comic Sans MS" pitchFamily="66" charset="0"/>
              </a:rPr>
              <a:t>And you</a:t>
            </a:r>
            <a:endParaRPr lang="en-US" sz="2800" b="1" dirty="0">
              <a:ln w="11430"/>
              <a:solidFill>
                <a:schemeClr val="accent2">
                  <a:lumMod val="60000"/>
                  <a:lumOff val="40000"/>
                </a:schemeClr>
              </a:solidFill>
              <a:effectLst>
                <a:outerShdw blurRad="50800" dist="39000" dir="5460000" algn="tl">
                  <a:srgbClr val="000000">
                    <a:alpha val="38000"/>
                  </a:srgbClr>
                </a:outerShdw>
              </a:effectLst>
              <a:latin typeface="Comic Sans MS" pitchFamily="66" charset="0"/>
            </a:endParaRPr>
          </a:p>
          <a:p>
            <a:pPr algn="ctr">
              <a:lnSpc>
                <a:spcPct val="150000"/>
              </a:lnSpc>
            </a:pPr>
            <a:r>
              <a:rPr lang="en-US" sz="2800" b="1" dirty="0">
                <a:ln w="11430"/>
                <a:solidFill>
                  <a:schemeClr val="accent2">
                    <a:lumMod val="60000"/>
                    <a:lumOff val="40000"/>
                  </a:schemeClr>
                </a:solidFill>
                <a:effectLst>
                  <a:outerShdw blurRad="50800" dist="39000" dir="5460000" algn="tl">
                    <a:srgbClr val="000000">
                      <a:alpha val="38000"/>
                    </a:srgbClr>
                  </a:outerShdw>
                </a:effectLst>
                <a:latin typeface="Comic Sans MS" pitchFamily="66" charset="0"/>
              </a:rPr>
              <a:t>will be </a:t>
            </a:r>
            <a:r>
              <a:rPr lang="en-US" sz="2800" b="1" dirty="0" smtClean="0">
                <a:ln w="11430"/>
                <a:solidFill>
                  <a:schemeClr val="accent2">
                    <a:lumMod val="60000"/>
                    <a:lumOff val="40000"/>
                  </a:schemeClr>
                </a:solidFill>
                <a:effectLst>
                  <a:outerShdw blurRad="50800" dist="39000" dir="5460000" algn="tl">
                    <a:srgbClr val="000000">
                      <a:alpha val="38000"/>
                    </a:srgbClr>
                  </a:outerShdw>
                </a:effectLst>
                <a:latin typeface="Comic Sans MS" pitchFamily="66" charset="0"/>
              </a:rPr>
              <a:t>a</a:t>
            </a:r>
            <a:r>
              <a:rPr lang="en-US" sz="2800" b="1" dirty="0">
                <a:ln w="11430"/>
                <a:solidFill>
                  <a:schemeClr val="accent2">
                    <a:lumMod val="60000"/>
                    <a:lumOff val="40000"/>
                  </a:schemeClr>
                </a:solidFill>
                <a:effectLst>
                  <a:outerShdw blurRad="50800" dist="39000" dir="5460000" algn="tl">
                    <a:srgbClr val="000000">
                      <a:alpha val="38000"/>
                    </a:srgbClr>
                  </a:outerShdw>
                </a:effectLst>
                <a:latin typeface="Comic Sans MS" pitchFamily="66" charset="0"/>
              </a:rPr>
              <a:t/>
            </a:r>
            <a:br>
              <a:rPr lang="en-US" sz="2800" b="1" dirty="0">
                <a:ln w="11430"/>
                <a:solidFill>
                  <a:schemeClr val="accent2">
                    <a:lumMod val="60000"/>
                    <a:lumOff val="40000"/>
                  </a:schemeClr>
                </a:solidFill>
                <a:effectLst>
                  <a:outerShdw blurRad="50800" dist="39000" dir="5460000" algn="tl">
                    <a:srgbClr val="000000">
                      <a:alpha val="38000"/>
                    </a:srgbClr>
                  </a:outerShdw>
                </a:effectLst>
                <a:latin typeface="Comic Sans MS" pitchFamily="66" charset="0"/>
              </a:rPr>
            </a:br>
            <a:r>
              <a:rPr lang="en-US" sz="2800" b="1" dirty="0">
                <a:ln w="11430"/>
                <a:solidFill>
                  <a:schemeClr val="accent2">
                    <a:lumMod val="60000"/>
                    <a:lumOff val="40000"/>
                  </a:schemeClr>
                </a:solidFill>
                <a:effectLst>
                  <a:outerShdw blurRad="50800" dist="39000" dir="5460000" algn="tl">
                    <a:srgbClr val="000000">
                      <a:alpha val="38000"/>
                    </a:srgbClr>
                  </a:outerShdw>
                </a:effectLst>
                <a:latin typeface="Comic Sans MS" pitchFamily="66" charset="0"/>
              </a:rPr>
              <a:t>“</a:t>
            </a:r>
            <a:r>
              <a:rPr lang="en-US" sz="2800" b="1" dirty="0" smtClean="0">
                <a:ln w="11430"/>
                <a:solidFill>
                  <a:schemeClr val="accent2">
                    <a:lumMod val="60000"/>
                    <a:lumOff val="40000"/>
                  </a:schemeClr>
                </a:solidFill>
                <a:effectLst>
                  <a:outerShdw blurRad="50800" dist="39000" dir="5460000" algn="tl">
                    <a:srgbClr val="000000">
                      <a:alpha val="38000"/>
                    </a:srgbClr>
                  </a:outerShdw>
                </a:effectLst>
                <a:latin typeface="Comic Sans MS" pitchFamily="66" charset="0"/>
              </a:rPr>
              <a:t>king” </a:t>
            </a:r>
            <a:r>
              <a:rPr lang="en-US" sz="2800" b="1" dirty="0">
                <a:ln w="11430"/>
                <a:solidFill>
                  <a:schemeClr val="accent2">
                    <a:lumMod val="60000"/>
                    <a:lumOff val="40000"/>
                  </a:schemeClr>
                </a:solidFill>
                <a:effectLst>
                  <a:outerShdw blurRad="50800" dist="39000" dir="5460000" algn="tl">
                    <a:srgbClr val="000000">
                      <a:alpha val="38000"/>
                    </a:srgbClr>
                  </a:outerShdw>
                </a:effectLst>
                <a:latin typeface="Comic Sans MS" pitchFamily="66" charset="0"/>
              </a:rPr>
              <a:t>&amp; </a:t>
            </a:r>
            <a:br>
              <a:rPr lang="en-US" sz="2800" b="1" dirty="0">
                <a:ln w="11430"/>
                <a:solidFill>
                  <a:schemeClr val="accent2">
                    <a:lumMod val="60000"/>
                    <a:lumOff val="40000"/>
                  </a:schemeClr>
                </a:solidFill>
                <a:effectLst>
                  <a:outerShdw blurRad="50800" dist="39000" dir="5460000" algn="tl">
                    <a:srgbClr val="000000">
                      <a:alpha val="38000"/>
                    </a:srgbClr>
                  </a:outerShdw>
                </a:effectLst>
                <a:latin typeface="Comic Sans MS" pitchFamily="66" charset="0"/>
              </a:rPr>
            </a:br>
            <a:r>
              <a:rPr lang="en-US" sz="2800" b="1" dirty="0">
                <a:ln w="11430"/>
                <a:solidFill>
                  <a:schemeClr val="accent2">
                    <a:lumMod val="60000"/>
                    <a:lumOff val="40000"/>
                  </a:schemeClr>
                </a:solidFill>
                <a:effectLst>
                  <a:outerShdw blurRad="50800" dist="39000" dir="5460000" algn="tl">
                    <a:srgbClr val="000000">
                      <a:alpha val="38000"/>
                    </a:srgbClr>
                  </a:outerShdw>
                </a:effectLst>
                <a:latin typeface="Comic Sans MS" pitchFamily="66" charset="0"/>
              </a:rPr>
              <a:t>“</a:t>
            </a:r>
            <a:r>
              <a:rPr lang="en-US" sz="2800" b="1" dirty="0" smtClean="0">
                <a:ln w="11430"/>
                <a:solidFill>
                  <a:schemeClr val="accent2">
                    <a:lumMod val="60000"/>
                    <a:lumOff val="40000"/>
                  </a:schemeClr>
                </a:solidFill>
                <a:effectLst>
                  <a:outerShdw blurRad="50800" dist="39000" dir="5460000" algn="tl">
                    <a:srgbClr val="000000">
                      <a:alpha val="38000"/>
                    </a:srgbClr>
                  </a:outerShdw>
                </a:effectLst>
                <a:latin typeface="Comic Sans MS" pitchFamily="66" charset="0"/>
              </a:rPr>
              <a:t>priest”</a:t>
            </a:r>
            <a:r>
              <a:rPr lang="en-US" sz="2800" b="1" dirty="0">
                <a:ln w="11430"/>
                <a:solidFill>
                  <a:schemeClr val="accent2">
                    <a:lumMod val="60000"/>
                    <a:lumOff val="40000"/>
                  </a:schemeClr>
                </a:solidFill>
                <a:effectLst>
                  <a:outerShdw blurRad="50800" dist="39000" dir="5460000" algn="tl">
                    <a:srgbClr val="000000">
                      <a:alpha val="38000"/>
                    </a:srgbClr>
                  </a:outerShdw>
                </a:effectLst>
                <a:latin typeface="Comic Sans MS" pitchFamily="66" charset="0"/>
              </a:rPr>
              <a:t/>
            </a:r>
            <a:br>
              <a:rPr lang="en-US" sz="2800" b="1" dirty="0">
                <a:ln w="11430"/>
                <a:solidFill>
                  <a:schemeClr val="accent2">
                    <a:lumMod val="60000"/>
                    <a:lumOff val="40000"/>
                  </a:schemeClr>
                </a:solidFill>
                <a:effectLst>
                  <a:outerShdw blurRad="50800" dist="39000" dir="5460000" algn="tl">
                    <a:srgbClr val="000000">
                      <a:alpha val="38000"/>
                    </a:srgbClr>
                  </a:outerShdw>
                </a:effectLst>
                <a:latin typeface="Comic Sans MS" pitchFamily="66" charset="0"/>
              </a:rPr>
            </a:br>
            <a:r>
              <a:rPr lang="en-US" sz="2800" b="1" dirty="0">
                <a:ln w="11430"/>
                <a:solidFill>
                  <a:schemeClr val="accent2">
                    <a:lumMod val="60000"/>
                    <a:lumOff val="40000"/>
                  </a:schemeClr>
                </a:solidFill>
                <a:effectLst>
                  <a:outerShdw blurRad="50800" dist="39000" dir="5460000" algn="tl">
                    <a:srgbClr val="000000">
                      <a:alpha val="38000"/>
                    </a:srgbClr>
                  </a:outerShdw>
                </a:effectLst>
                <a:latin typeface="Comic Sans MS" pitchFamily="66" charset="0"/>
              </a:rPr>
              <a:t>forever</a:t>
            </a:r>
            <a:br>
              <a:rPr lang="en-US" sz="2800" b="1" dirty="0">
                <a:ln w="11430"/>
                <a:solidFill>
                  <a:schemeClr val="accent2">
                    <a:lumMod val="60000"/>
                    <a:lumOff val="40000"/>
                  </a:schemeClr>
                </a:solidFill>
                <a:effectLst>
                  <a:outerShdw blurRad="50800" dist="39000" dir="5460000" algn="tl">
                    <a:srgbClr val="000000">
                      <a:alpha val="38000"/>
                    </a:srgbClr>
                  </a:outerShdw>
                </a:effectLst>
                <a:latin typeface="Comic Sans MS" pitchFamily="66" charset="0"/>
              </a:rPr>
            </a:br>
            <a:r>
              <a:rPr lang="en-US" sz="2800" b="1" dirty="0">
                <a:ln w="11430"/>
                <a:solidFill>
                  <a:schemeClr val="accent2">
                    <a:lumMod val="60000"/>
                    <a:lumOff val="40000"/>
                  </a:schemeClr>
                </a:solidFill>
                <a:effectLst>
                  <a:outerShdw blurRad="50800" dist="39000" dir="5460000" algn="tl">
                    <a:srgbClr val="000000">
                      <a:alpha val="38000"/>
                    </a:srgbClr>
                  </a:outerShdw>
                </a:effectLst>
                <a:latin typeface="Comic Sans MS" pitchFamily="66" charset="0"/>
              </a:rPr>
              <a:t>in His </a:t>
            </a:r>
            <a:br>
              <a:rPr lang="en-US" sz="2800" b="1" dirty="0">
                <a:ln w="11430"/>
                <a:solidFill>
                  <a:schemeClr val="accent2">
                    <a:lumMod val="60000"/>
                    <a:lumOff val="40000"/>
                  </a:schemeClr>
                </a:solidFill>
                <a:effectLst>
                  <a:outerShdw blurRad="50800" dist="39000" dir="5460000" algn="tl">
                    <a:srgbClr val="000000">
                      <a:alpha val="38000"/>
                    </a:srgbClr>
                  </a:outerShdw>
                </a:effectLst>
                <a:latin typeface="Comic Sans MS" pitchFamily="66" charset="0"/>
              </a:rPr>
            </a:br>
            <a:r>
              <a:rPr lang="en-US" sz="2800" b="1" dirty="0">
                <a:ln w="11430"/>
                <a:solidFill>
                  <a:schemeClr val="accent2">
                    <a:lumMod val="60000"/>
                    <a:lumOff val="40000"/>
                  </a:schemeClr>
                </a:solidFill>
                <a:effectLst>
                  <a:outerShdw blurRad="50800" dist="39000" dir="5460000" algn="tl">
                    <a:srgbClr val="000000">
                      <a:alpha val="38000"/>
                    </a:srgbClr>
                  </a:outerShdw>
                </a:effectLst>
                <a:latin typeface="Comic Sans MS" pitchFamily="66" charset="0"/>
              </a:rPr>
              <a:t>highest </a:t>
            </a:r>
          </a:p>
          <a:p>
            <a:pPr algn="ctr">
              <a:lnSpc>
                <a:spcPct val="150000"/>
              </a:lnSpc>
            </a:pPr>
            <a:r>
              <a:rPr lang="en-US" sz="2800" b="1" dirty="0" err="1">
                <a:ln w="11430"/>
                <a:solidFill>
                  <a:schemeClr val="accent2">
                    <a:lumMod val="60000"/>
                    <a:lumOff val="40000"/>
                  </a:schemeClr>
                </a:solidFill>
                <a:effectLst>
                  <a:outerShdw blurRad="50800" dist="39000" dir="5460000" algn="tl">
                    <a:srgbClr val="000000">
                      <a:alpha val="38000"/>
                    </a:srgbClr>
                  </a:outerShdw>
                </a:effectLst>
                <a:latin typeface="Comic Sans MS" pitchFamily="66" charset="0"/>
              </a:rPr>
              <a:t>Malkiy-tsedeq</a:t>
            </a:r>
            <a:r>
              <a:rPr lang="en-US" sz="2800" b="1" dirty="0">
                <a:ln w="11430"/>
                <a:solidFill>
                  <a:schemeClr val="accent2">
                    <a:lumMod val="60000"/>
                    <a:lumOff val="40000"/>
                  </a:schemeClr>
                </a:solidFill>
                <a:effectLst>
                  <a:outerShdw blurRad="50800" dist="39000" dir="5460000" algn="tl">
                    <a:srgbClr val="000000">
                      <a:alpha val="38000"/>
                    </a:srgbClr>
                  </a:outerShdw>
                </a:effectLst>
                <a:latin typeface="Comic Sans MS" pitchFamily="66" charset="0"/>
              </a:rPr>
              <a:t> </a:t>
            </a:r>
          </a:p>
          <a:p>
            <a:pPr algn="ctr">
              <a:lnSpc>
                <a:spcPct val="150000"/>
              </a:lnSpc>
            </a:pPr>
            <a:r>
              <a:rPr lang="en-US" sz="2800" b="1" dirty="0">
                <a:ln w="11430"/>
                <a:solidFill>
                  <a:schemeClr val="accent2">
                    <a:lumMod val="60000"/>
                    <a:lumOff val="40000"/>
                  </a:schemeClr>
                </a:solidFill>
                <a:effectLst>
                  <a:outerShdw blurRad="50800" dist="39000" dir="5460000" algn="tl">
                    <a:srgbClr val="000000">
                      <a:alpha val="38000"/>
                    </a:srgbClr>
                  </a:outerShdw>
                </a:effectLst>
                <a:latin typeface="Comic Sans MS" pitchFamily="66" charset="0"/>
              </a:rPr>
              <a:t>Priesthood!</a:t>
            </a:r>
          </a:p>
        </p:txBody>
      </p:sp>
      <p:pic>
        <p:nvPicPr>
          <p:cNvPr id="6" name="Picture 8" descr="C:\Users\Rae\Desktop\guard man clear.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83" y="1047073"/>
            <a:ext cx="2060303" cy="5982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911912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bg>
      <p:bgPr>
        <a:gradFill flip="none" rotWithShape="1">
          <a:gsLst>
            <a:gs pos="93000">
              <a:schemeClr val="accent6">
                <a:lumMod val="60000"/>
                <a:lumOff val="40000"/>
              </a:schemeClr>
            </a:gs>
            <a:gs pos="32000">
              <a:schemeClr val="accent4">
                <a:lumMod val="40000"/>
                <a:lumOff val="60000"/>
              </a:schemeClr>
            </a:gs>
            <a:gs pos="74000">
              <a:schemeClr val="accent2">
                <a:lumMod val="40000"/>
                <a:lumOff val="60000"/>
              </a:schemeClr>
            </a:gs>
          </a:gsLst>
          <a:path path="shape">
            <a:fillToRect l="50000" t="50000" r="50000" b="50000"/>
          </a:path>
          <a:tileRect/>
        </a:gradFill>
        <a:effectLst/>
      </p:bgPr>
    </p:bg>
    <p:spTree>
      <p:nvGrpSpPr>
        <p:cNvPr id="1" name=""/>
        <p:cNvGrpSpPr/>
        <p:nvPr/>
      </p:nvGrpSpPr>
      <p:grpSpPr>
        <a:xfrm>
          <a:off x="0" y="0"/>
          <a:ext cx="0" cy="0"/>
          <a:chOff x="0" y="0"/>
          <a:chExt cx="0" cy="0"/>
        </a:xfrm>
      </p:grpSpPr>
      <p:pic>
        <p:nvPicPr>
          <p:cNvPr id="7170" name="Picture 2" descr="C:\Users\Rae\Desktop\Obedience - Todd\Art - Obedience\obedience - be bold.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78971" y="272230"/>
            <a:ext cx="11234058" cy="6313541"/>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2" name="Content Placeholder 1"/>
          <p:cNvSpPr>
            <a:spLocks noGrp="1"/>
          </p:cNvSpPr>
          <p:nvPr>
            <p:ph idx="1"/>
          </p:nvPr>
        </p:nvSpPr>
        <p:spPr>
          <a:xfrm>
            <a:off x="478970" y="1488866"/>
            <a:ext cx="11234060" cy="1284741"/>
          </a:xfrm>
        </p:spPr>
        <p:txBody>
          <a:bodyPr>
            <a:normAutofit fontScale="85000" lnSpcReduction="10000"/>
            <a:scene3d>
              <a:camera prst="orthographicFront"/>
              <a:lightRig rig="threePt" dir="t"/>
            </a:scene3d>
            <a:sp3d extrusionH="57150">
              <a:bevelT h="25400" prst="softRound"/>
            </a:sp3d>
          </a:bodyPr>
          <a:lstStyle/>
          <a:p>
            <a:pPr marL="0" indent="0" algn="ctr">
              <a:buNone/>
            </a:pPr>
            <a:r>
              <a:rPr lang="en-US" sz="3200" b="1" dirty="0">
                <a:ln>
                  <a:solidFill>
                    <a:schemeClr val="tx1"/>
                  </a:solidFill>
                </a:ln>
                <a:solidFill>
                  <a:srgbClr val="FF0000"/>
                </a:solidFill>
                <a:effectLst>
                  <a:glow rad="203200">
                    <a:schemeClr val="bg1">
                      <a:lumMod val="85000"/>
                      <a:lumOff val="15000"/>
                      <a:alpha val="75000"/>
                    </a:schemeClr>
                  </a:glow>
                  <a:outerShdw blurRad="38100" dist="38100" dir="2700000" algn="tl">
                    <a:srgbClr val="000000">
                      <a:alpha val="43137"/>
                    </a:srgbClr>
                  </a:outerShdw>
                </a:effectLst>
                <a:latin typeface="Comic Sans MS" pitchFamily="66" charset="0"/>
              </a:rPr>
              <a:t>Let your commitment to truth be </a:t>
            </a:r>
            <a:r>
              <a:rPr lang="en-US" sz="3200" b="1" u="sng" dirty="0">
                <a:ln>
                  <a:solidFill>
                    <a:schemeClr val="tx1"/>
                  </a:solidFill>
                </a:ln>
                <a:solidFill>
                  <a:srgbClr val="FF0000"/>
                </a:solidFill>
                <a:effectLst>
                  <a:glow rad="203200">
                    <a:schemeClr val="bg1">
                      <a:lumMod val="85000"/>
                      <a:lumOff val="15000"/>
                      <a:alpha val="75000"/>
                    </a:schemeClr>
                  </a:glow>
                  <a:outerShdw blurRad="38100" dist="38100" dir="2700000" algn="tl">
                    <a:srgbClr val="000000">
                      <a:alpha val="43137"/>
                    </a:srgbClr>
                  </a:outerShdw>
                </a:effectLst>
                <a:latin typeface="Comic Sans MS" pitchFamily="66" charset="0"/>
              </a:rPr>
              <a:t>so</a:t>
            </a:r>
            <a:r>
              <a:rPr lang="en-US" sz="3200" b="1" dirty="0">
                <a:ln>
                  <a:solidFill>
                    <a:schemeClr val="tx1"/>
                  </a:solidFill>
                </a:ln>
                <a:solidFill>
                  <a:srgbClr val="FF0000"/>
                </a:solidFill>
                <a:effectLst>
                  <a:glow rad="203200">
                    <a:schemeClr val="bg1">
                      <a:lumMod val="85000"/>
                      <a:lumOff val="15000"/>
                      <a:alpha val="75000"/>
                    </a:schemeClr>
                  </a:glow>
                  <a:outerShdw blurRad="38100" dist="38100" dir="2700000" algn="tl">
                    <a:srgbClr val="000000">
                      <a:alpha val="43137"/>
                    </a:srgbClr>
                  </a:outerShdw>
                </a:effectLst>
                <a:latin typeface="Comic Sans MS" pitchFamily="66" charset="0"/>
              </a:rPr>
              <a:t> g</a:t>
            </a:r>
            <a:r>
              <a:rPr lang="en-US" sz="3200" b="1" u="sng" dirty="0">
                <a:ln>
                  <a:solidFill>
                    <a:schemeClr val="tx1"/>
                  </a:solidFill>
                </a:ln>
                <a:solidFill>
                  <a:srgbClr val="FF0000"/>
                </a:solidFill>
                <a:effectLst>
                  <a:glow rad="203200">
                    <a:schemeClr val="bg1">
                      <a:lumMod val="85000"/>
                      <a:lumOff val="15000"/>
                      <a:alpha val="75000"/>
                    </a:schemeClr>
                  </a:glow>
                  <a:outerShdw blurRad="38100" dist="38100" dir="2700000" algn="tl">
                    <a:srgbClr val="000000">
                      <a:alpha val="43137"/>
                    </a:srgbClr>
                  </a:outerShdw>
                </a:effectLst>
                <a:latin typeface="Comic Sans MS" pitchFamily="66" charset="0"/>
              </a:rPr>
              <a:t>reat</a:t>
            </a:r>
            <a:r>
              <a:rPr lang="en-US" sz="3200" b="1" dirty="0">
                <a:ln>
                  <a:solidFill>
                    <a:schemeClr val="tx1"/>
                  </a:solidFill>
                </a:ln>
                <a:solidFill>
                  <a:srgbClr val="FF0000"/>
                </a:solidFill>
                <a:effectLst>
                  <a:glow rad="203200">
                    <a:schemeClr val="bg1">
                      <a:lumMod val="85000"/>
                      <a:lumOff val="15000"/>
                      <a:alpha val="75000"/>
                    </a:schemeClr>
                  </a:glow>
                  <a:outerShdw blurRad="38100" dist="38100" dir="2700000" algn="tl">
                    <a:srgbClr val="000000">
                      <a:alpha val="43137"/>
                    </a:srgbClr>
                  </a:outerShdw>
                </a:effectLst>
                <a:latin typeface="Comic Sans MS" pitchFamily="66" charset="0"/>
              </a:rPr>
              <a:t> that any punishment you receive for adhering to “truth” will “give you pleasure.”</a:t>
            </a:r>
          </a:p>
        </p:txBody>
      </p:sp>
      <p:sp>
        <p:nvSpPr>
          <p:cNvPr id="5" name="Content Placeholder 1"/>
          <p:cNvSpPr txBox="1">
            <a:spLocks/>
          </p:cNvSpPr>
          <p:nvPr/>
        </p:nvSpPr>
        <p:spPr>
          <a:xfrm>
            <a:off x="478969" y="5301030"/>
            <a:ext cx="11234060" cy="1284741"/>
          </a:xfrm>
          <a:prstGeom prst="rect">
            <a:avLst/>
          </a:prstGeom>
        </p:spPr>
        <p:txBody>
          <a:bodyPr vert="horz" lIns="91440" tIns="45720" rIns="91440" bIns="45720" rtlCol="0">
            <a:normAutofit/>
            <a:scene3d>
              <a:camera prst="orthographicFront"/>
              <a:lightRig rig="threePt" dir="t"/>
            </a:scene3d>
            <a:sp3d extrusionH="57150">
              <a:bevelT h="25400" prst="softRound"/>
            </a:sp3d>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lgn="ctr">
              <a:buFont typeface="Arial" panose="020B0604020202020204" pitchFamily="34" charset="0"/>
              <a:buNone/>
            </a:pPr>
            <a:r>
              <a:rPr lang="en-US" sz="3200" b="1" dirty="0">
                <a:ln>
                  <a:solidFill>
                    <a:srgbClr val="002060"/>
                  </a:solidFill>
                </a:ln>
                <a:solidFill>
                  <a:srgbClr val="00B0F0"/>
                </a:solidFill>
                <a:effectLst>
                  <a:glow rad="203200">
                    <a:schemeClr val="tx1">
                      <a:alpha val="75000"/>
                    </a:schemeClr>
                  </a:glow>
                  <a:outerShdw blurRad="38100" dist="38100" dir="2700000" algn="tl">
                    <a:srgbClr val="000000">
                      <a:alpha val="43137"/>
                    </a:srgbClr>
                  </a:outerShdw>
                </a:effectLst>
              </a:rPr>
              <a:t>Truth does not fight to have a place in the heart of man.  </a:t>
            </a:r>
            <a:br>
              <a:rPr lang="en-US" sz="3200" b="1" dirty="0">
                <a:ln>
                  <a:solidFill>
                    <a:srgbClr val="002060"/>
                  </a:solidFill>
                </a:ln>
                <a:solidFill>
                  <a:srgbClr val="00B0F0"/>
                </a:solidFill>
                <a:effectLst>
                  <a:glow rad="203200">
                    <a:schemeClr val="tx1">
                      <a:alpha val="75000"/>
                    </a:schemeClr>
                  </a:glow>
                  <a:outerShdw blurRad="38100" dist="38100" dir="2700000" algn="tl">
                    <a:srgbClr val="000000">
                      <a:alpha val="43137"/>
                    </a:srgbClr>
                  </a:outerShdw>
                </a:effectLst>
              </a:rPr>
            </a:br>
            <a:r>
              <a:rPr lang="en-US" sz="3200" b="1" dirty="0">
                <a:ln>
                  <a:solidFill>
                    <a:srgbClr val="002060"/>
                  </a:solidFill>
                </a:ln>
                <a:solidFill>
                  <a:srgbClr val="00B0F0"/>
                </a:solidFill>
                <a:effectLst>
                  <a:glow rad="203200">
                    <a:schemeClr val="tx1">
                      <a:alpha val="75000"/>
                    </a:schemeClr>
                  </a:glow>
                  <a:outerShdw blurRad="38100" dist="38100" dir="2700000" algn="tl">
                    <a:srgbClr val="000000">
                      <a:alpha val="43137"/>
                    </a:srgbClr>
                  </a:outerShdw>
                </a:effectLst>
              </a:rPr>
              <a:t>It simply presents itself!            TAKE IT or LEAVE IT!</a:t>
            </a:r>
          </a:p>
        </p:txBody>
      </p:sp>
      <p:sp>
        <p:nvSpPr>
          <p:cNvPr id="6" name="Slide Number Placeholder 1"/>
          <p:cNvSpPr txBox="1">
            <a:spLocks/>
          </p:cNvSpPr>
          <p:nvPr/>
        </p:nvSpPr>
        <p:spPr>
          <a:xfrm>
            <a:off x="9289144" y="6317570"/>
            <a:ext cx="2844800" cy="365125"/>
          </a:xfrm>
          <a:prstGeom prst="rect">
            <a:avLst/>
          </a:prstGeom>
          <a:ln>
            <a:noFill/>
          </a:ln>
        </p:spPr>
        <p:txBody>
          <a:bodyPr vert="horz" lIns="91440" tIns="45720" rIns="91440" bIns="45720" rtlCol="0" anchor="ctr"/>
          <a:lstStyle>
            <a:defPPr>
              <a:defRPr lang="en-US"/>
            </a:defPPr>
            <a:lvl1pPr marL="0" algn="r" defTabSz="457200" rtl="0" eaLnBrk="1" latinLnBrk="0" hangingPunct="1">
              <a:defRPr sz="105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9EA9ADF-BF16-47CA-967F-74531E511AEB}" type="slidenum">
              <a:rPr lang="en-US" sz="1200" smtClean="0">
                <a:ln>
                  <a:solidFill>
                    <a:srgbClr val="002060"/>
                  </a:solidFill>
                </a:ln>
                <a:solidFill>
                  <a:srgbClr val="0070C0"/>
                </a:solidFill>
              </a:rPr>
              <a:pPr/>
              <a:t>84</a:t>
            </a:fld>
            <a:endParaRPr lang="en-US" dirty="0">
              <a:ln>
                <a:solidFill>
                  <a:srgbClr val="002060"/>
                </a:solidFill>
              </a:ln>
              <a:solidFill>
                <a:srgbClr val="0070C0"/>
              </a:solidFill>
            </a:endParaRPr>
          </a:p>
        </p:txBody>
      </p:sp>
    </p:spTree>
    <p:extLst>
      <p:ext uri="{BB962C8B-B14F-4D97-AF65-F5344CB8AC3E}">
        <p14:creationId xmlns:p14="http://schemas.microsoft.com/office/powerpoint/2010/main" val="3389995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Users\Rae\Desktop\Obedience - Todd\Art - Obedience\obedience walk.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 y="0"/>
            <a:ext cx="13104459"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6D22F896-40B5-4ADD-8801-0D06FADFA095}" type="slidenum">
              <a:rPr lang="en-US" smtClean="0"/>
              <a:t>85</a:t>
            </a:fld>
            <a:endParaRPr lang="en-US" dirty="0"/>
          </a:p>
        </p:txBody>
      </p:sp>
      <p:sp>
        <p:nvSpPr>
          <p:cNvPr id="3" name="Slide Number Placeholder 1"/>
          <p:cNvSpPr txBox="1">
            <a:spLocks/>
          </p:cNvSpPr>
          <p:nvPr/>
        </p:nvSpPr>
        <p:spPr>
          <a:xfrm>
            <a:off x="11338949" y="6383482"/>
            <a:ext cx="771089" cy="365125"/>
          </a:xfrm>
          <a:prstGeom prst="rect">
            <a:avLst/>
          </a:prstGeom>
        </p:spPr>
        <p:txBody>
          <a:bodyPr vert="horz" lIns="91440" tIns="45720" rIns="91440" bIns="45720" rtlCol="0" anchor="t"/>
          <a:lstStyle>
            <a:defPPr>
              <a:defRPr lang="en-US"/>
            </a:defPPr>
            <a:lvl1pPr marL="0" algn="r" defTabSz="457200" rtl="0" eaLnBrk="1" latinLnBrk="0" hangingPunct="1">
              <a:defRPr sz="105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z="1200" b="1" smtClean="0">
                <a:solidFill>
                  <a:schemeClr val="accent2">
                    <a:lumMod val="20000"/>
                    <a:lumOff val="80000"/>
                  </a:schemeClr>
                </a:solidFill>
              </a:rPr>
              <a:pPr/>
              <a:t>85</a:t>
            </a:fld>
            <a:endParaRPr lang="en-US" b="1" dirty="0">
              <a:solidFill>
                <a:schemeClr val="accent2">
                  <a:lumMod val="20000"/>
                  <a:lumOff val="80000"/>
                </a:schemeClr>
              </a:solidFill>
            </a:endParaRPr>
          </a:p>
        </p:txBody>
      </p:sp>
      <p:sp>
        <p:nvSpPr>
          <p:cNvPr id="6" name="Rectangle 5"/>
          <p:cNvSpPr/>
          <p:nvPr/>
        </p:nvSpPr>
        <p:spPr>
          <a:xfrm>
            <a:off x="469563" y="3192587"/>
            <a:ext cx="10958286" cy="3416320"/>
          </a:xfrm>
          <a:prstGeom prst="rect">
            <a:avLst/>
          </a:prstGeom>
          <a:noFill/>
        </p:spPr>
        <p:txBody>
          <a:bodyPr wrap="square">
            <a:spAutoFit/>
            <a:scene3d>
              <a:camera prst="orthographicFront"/>
              <a:lightRig rig="threePt" dir="t"/>
            </a:scene3d>
            <a:sp3d extrusionH="57150">
              <a:bevelT h="25400" prst="softRound"/>
            </a:sp3d>
          </a:bodyPr>
          <a:lstStyle/>
          <a:p>
            <a:pPr algn="ctr"/>
            <a:r>
              <a:rPr lang="en-US" sz="3600" b="1" dirty="0">
                <a:solidFill>
                  <a:schemeClr val="accent3">
                    <a:lumMod val="60000"/>
                    <a:lumOff val="40000"/>
                  </a:schemeClr>
                </a:solidFill>
                <a:effectLst>
                  <a:glow rad="165100">
                    <a:schemeClr val="tx1">
                      <a:lumMod val="85000"/>
                      <a:lumOff val="15000"/>
                    </a:schemeClr>
                  </a:glow>
                  <a:outerShdw blurRad="38100" dist="38100" dir="2700000" algn="tl">
                    <a:srgbClr val="000000">
                      <a:alpha val="43137"/>
                    </a:srgbClr>
                  </a:outerShdw>
                </a:effectLst>
                <a:latin typeface="Segoe Print" pitchFamily="2" charset="0"/>
              </a:rPr>
              <a:t>Choose</a:t>
            </a:r>
            <a:r>
              <a:rPr lang="en-US" sz="3600" b="1" dirty="0">
                <a:solidFill>
                  <a:schemeClr val="accent2">
                    <a:lumMod val="20000"/>
                    <a:lumOff val="80000"/>
                  </a:schemeClr>
                </a:solidFill>
                <a:effectLst>
                  <a:glow rad="165100">
                    <a:schemeClr val="tx1">
                      <a:lumMod val="85000"/>
                      <a:lumOff val="15000"/>
                    </a:schemeClr>
                  </a:glow>
                  <a:outerShdw blurRad="38100" dist="38100" dir="2700000" algn="tl">
                    <a:srgbClr val="000000">
                      <a:alpha val="43137"/>
                    </a:srgbClr>
                  </a:outerShdw>
                </a:effectLst>
                <a:latin typeface="Segoe Print" pitchFamily="2" charset="0"/>
              </a:rPr>
              <a:t> to stay on the path of </a:t>
            </a:r>
            <a:r>
              <a:rPr lang="en-US" sz="3600" b="1" dirty="0">
                <a:solidFill>
                  <a:schemeClr val="accent3">
                    <a:lumMod val="60000"/>
                    <a:lumOff val="40000"/>
                  </a:schemeClr>
                </a:solidFill>
                <a:effectLst>
                  <a:glow rad="165100">
                    <a:schemeClr val="tx1">
                      <a:lumMod val="85000"/>
                      <a:lumOff val="15000"/>
                    </a:schemeClr>
                  </a:glow>
                  <a:outerShdw blurRad="38100" dist="38100" dir="2700000" algn="tl">
                    <a:srgbClr val="000000">
                      <a:alpha val="43137"/>
                    </a:srgbClr>
                  </a:outerShdw>
                </a:effectLst>
                <a:latin typeface="Segoe Print" pitchFamily="2" charset="0"/>
              </a:rPr>
              <a:t>obedience</a:t>
            </a:r>
            <a:r>
              <a:rPr lang="en-US" sz="3600" b="1" dirty="0">
                <a:solidFill>
                  <a:schemeClr val="accent2">
                    <a:lumMod val="20000"/>
                    <a:lumOff val="80000"/>
                  </a:schemeClr>
                </a:solidFill>
                <a:effectLst>
                  <a:glow rad="165100">
                    <a:schemeClr val="tx1">
                      <a:lumMod val="85000"/>
                      <a:lumOff val="15000"/>
                    </a:schemeClr>
                  </a:glow>
                  <a:outerShdw blurRad="38100" dist="38100" dir="2700000" algn="tl">
                    <a:srgbClr val="000000">
                      <a:alpha val="43137"/>
                    </a:srgbClr>
                  </a:outerShdw>
                </a:effectLst>
                <a:latin typeface="Segoe Print" pitchFamily="2" charset="0"/>
              </a:rPr>
              <a:t> and walk in the Light, for there is no “darkness” in His people, the </a:t>
            </a:r>
            <a:r>
              <a:rPr lang="en-US" sz="3600" b="1" dirty="0">
                <a:solidFill>
                  <a:schemeClr val="accent3">
                    <a:lumMod val="60000"/>
                    <a:lumOff val="40000"/>
                  </a:schemeClr>
                </a:solidFill>
                <a:effectLst>
                  <a:glow rad="165100">
                    <a:schemeClr val="tx1">
                      <a:lumMod val="85000"/>
                      <a:lumOff val="15000"/>
                    </a:schemeClr>
                  </a:glow>
                  <a:outerShdw blurRad="38100" dist="38100" dir="2700000" algn="tl">
                    <a:srgbClr val="000000">
                      <a:alpha val="43137"/>
                    </a:srgbClr>
                  </a:outerShdw>
                </a:effectLst>
                <a:latin typeface="Segoe Print" pitchFamily="2" charset="0"/>
              </a:rPr>
              <a:t>Bride</a:t>
            </a:r>
            <a:r>
              <a:rPr lang="en-US" sz="3600" b="1" dirty="0">
                <a:solidFill>
                  <a:schemeClr val="accent2">
                    <a:lumMod val="20000"/>
                    <a:lumOff val="80000"/>
                  </a:schemeClr>
                </a:solidFill>
                <a:effectLst>
                  <a:glow rad="165100">
                    <a:schemeClr val="tx1">
                      <a:lumMod val="85000"/>
                      <a:lumOff val="15000"/>
                    </a:schemeClr>
                  </a:glow>
                  <a:outerShdw blurRad="38100" dist="38100" dir="2700000" algn="tl">
                    <a:srgbClr val="000000">
                      <a:alpha val="43137"/>
                    </a:srgbClr>
                  </a:outerShdw>
                </a:effectLst>
                <a:latin typeface="Segoe Print" pitchFamily="2" charset="0"/>
              </a:rPr>
              <a:t> of </a:t>
            </a:r>
            <a:r>
              <a:rPr lang="en-US" sz="3600" b="1" dirty="0">
                <a:solidFill>
                  <a:schemeClr val="tx2">
                    <a:lumMod val="60000"/>
                    <a:lumOff val="40000"/>
                  </a:schemeClr>
                </a:solidFill>
                <a:effectLst>
                  <a:glow rad="165100">
                    <a:schemeClr val="tx1">
                      <a:lumMod val="85000"/>
                      <a:lumOff val="15000"/>
                    </a:schemeClr>
                  </a:glow>
                  <a:outerShdw blurRad="38100" dist="38100" dir="2700000" algn="tl">
                    <a:srgbClr val="000000">
                      <a:alpha val="43137"/>
                    </a:srgbClr>
                  </a:outerShdw>
                </a:effectLst>
                <a:latin typeface="Segoe Print" pitchFamily="2" charset="0"/>
              </a:rPr>
              <a:t>Yahusha.</a:t>
            </a:r>
          </a:p>
          <a:p>
            <a:endParaRPr lang="en-US" sz="3600" b="1" dirty="0">
              <a:solidFill>
                <a:schemeClr val="accent2">
                  <a:lumMod val="20000"/>
                  <a:lumOff val="80000"/>
                </a:schemeClr>
              </a:solidFill>
              <a:effectLst>
                <a:glow rad="165100">
                  <a:schemeClr val="tx1">
                    <a:lumMod val="85000"/>
                    <a:lumOff val="15000"/>
                  </a:schemeClr>
                </a:glow>
                <a:outerShdw blurRad="38100" dist="38100" dir="2700000" algn="tl">
                  <a:srgbClr val="000000">
                    <a:alpha val="43137"/>
                  </a:srgbClr>
                </a:outerShdw>
              </a:effectLst>
              <a:latin typeface="Segoe Print" pitchFamily="2" charset="0"/>
            </a:endParaRPr>
          </a:p>
          <a:p>
            <a:pPr algn="ctr"/>
            <a:r>
              <a:rPr lang="en-US" sz="3600" b="1" dirty="0">
                <a:solidFill>
                  <a:schemeClr val="accent6">
                    <a:lumMod val="75000"/>
                  </a:schemeClr>
                </a:solidFill>
                <a:effectLst>
                  <a:glow rad="165100">
                    <a:schemeClr val="tx1">
                      <a:lumMod val="85000"/>
                      <a:lumOff val="15000"/>
                    </a:schemeClr>
                  </a:glow>
                  <a:outerShdw blurRad="38100" dist="38100" dir="2700000" algn="tl">
                    <a:srgbClr val="000000">
                      <a:alpha val="43137"/>
                    </a:srgbClr>
                  </a:outerShdw>
                </a:effectLst>
                <a:latin typeface="Segoe Print" pitchFamily="2" charset="0"/>
              </a:rPr>
              <a:t>Your friends from Colorado stand with you.</a:t>
            </a:r>
          </a:p>
          <a:p>
            <a:pPr marL="285750" indent="-285750">
              <a:buFont typeface="Arial" pitchFamily="34" charset="0"/>
              <a:buChar char="•"/>
            </a:pPr>
            <a:endParaRPr lang="en-US" sz="3600" b="1" dirty="0">
              <a:solidFill>
                <a:schemeClr val="accent2">
                  <a:lumMod val="20000"/>
                  <a:lumOff val="80000"/>
                </a:schemeClr>
              </a:solidFill>
              <a:effectLst>
                <a:outerShdw blurRad="38100" dist="38100" dir="2700000" algn="tl">
                  <a:srgbClr val="000000">
                    <a:alpha val="43137"/>
                  </a:srgbClr>
                </a:outerShdw>
              </a:effectLst>
              <a:latin typeface="Segoe Print" pitchFamily="2" charset="0"/>
            </a:endParaRPr>
          </a:p>
        </p:txBody>
      </p:sp>
      <p:sp>
        <p:nvSpPr>
          <p:cNvPr id="7" name="Rectangle 6"/>
          <p:cNvSpPr/>
          <p:nvPr/>
        </p:nvSpPr>
        <p:spPr>
          <a:xfrm>
            <a:off x="7863191" y="6044070"/>
            <a:ext cx="2121798" cy="830997"/>
          </a:xfrm>
          <a:prstGeom prst="rect">
            <a:avLst/>
          </a:prstGeom>
          <a:noFill/>
        </p:spPr>
        <p:txBody>
          <a:bodyPr wrap="squar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4800" b="1" dirty="0">
                <a:ln w="50800"/>
                <a:solidFill>
                  <a:schemeClr val="bg1">
                    <a:shade val="50000"/>
                  </a:schemeClr>
                </a:solidFill>
                <a:effectLst>
                  <a:glow rad="177800">
                    <a:schemeClr val="tx1">
                      <a:lumMod val="85000"/>
                      <a:lumOff val="15000"/>
                    </a:schemeClr>
                  </a:glow>
                </a:effectLst>
                <a:latin typeface="Edwardian Script ITC" pitchFamily="66" charset="0"/>
              </a:rPr>
              <a:t>The End</a:t>
            </a:r>
          </a:p>
        </p:txBody>
      </p:sp>
    </p:spTree>
    <p:extLst>
      <p:ext uri="{BB962C8B-B14F-4D97-AF65-F5344CB8AC3E}">
        <p14:creationId xmlns:p14="http://schemas.microsoft.com/office/powerpoint/2010/main" val="163139816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flip="none" rotWithShape="1">
          <a:gsLst>
            <a:gs pos="30000">
              <a:schemeClr val="accent5">
                <a:lumMod val="40000"/>
                <a:lumOff val="60000"/>
              </a:schemeClr>
            </a:gs>
            <a:gs pos="50000">
              <a:schemeClr val="accent2">
                <a:lumMod val="60000"/>
                <a:lumOff val="40000"/>
              </a:schemeClr>
            </a:gs>
            <a:gs pos="87000">
              <a:schemeClr val="accent4">
                <a:lumMod val="20000"/>
                <a:lumOff val="80000"/>
              </a:schemeClr>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a:xfrm>
            <a:off x="-22225" y="197543"/>
            <a:ext cx="10271125" cy="2571057"/>
          </a:xfrm>
        </p:spPr>
        <p:txBody>
          <a:bodyPr>
            <a:normAutofit fontScale="90000"/>
            <a:scene3d>
              <a:camera prst="orthographicFront"/>
              <a:lightRig rig="threePt" dir="t"/>
            </a:scene3d>
            <a:sp3d extrusionH="57150">
              <a:bevelT h="25400" prst="softRound"/>
            </a:sp3d>
          </a:bodyPr>
          <a:lstStyle/>
          <a:p>
            <a:pPr algn="ctr"/>
            <a:r>
              <a:rPr lang="en-US" sz="6600" b="1" spc="300" dirty="0">
                <a:ln w="1905">
                  <a:solidFill>
                    <a:srgbClr val="002060"/>
                  </a:solidFill>
                </a:ln>
                <a:solidFill>
                  <a:schemeClr val="accent3"/>
                </a:solidFill>
                <a:effectLst>
                  <a:outerShdw blurRad="50800" dist="38100" dir="2700000" algn="tl" rotWithShape="0">
                    <a:prstClr val="black">
                      <a:alpha val="40000"/>
                    </a:prstClr>
                  </a:outerShdw>
                </a:effectLst>
                <a:latin typeface="Comic Sans MS" pitchFamily="66" charset="0"/>
              </a:rPr>
              <a:t>H</a:t>
            </a:r>
            <a:r>
              <a:rPr lang="en-US" b="1" spc="300" dirty="0">
                <a:ln w="1905">
                  <a:solidFill>
                    <a:srgbClr val="002060"/>
                  </a:solidFill>
                </a:ln>
                <a:solidFill>
                  <a:schemeClr val="accent3"/>
                </a:solidFill>
                <a:effectLst>
                  <a:outerShdw blurRad="50800" dist="38100" dir="2700000" algn="tl" rotWithShape="0">
                    <a:prstClr val="black">
                      <a:alpha val="40000"/>
                    </a:prstClr>
                  </a:outerShdw>
                </a:effectLst>
                <a:latin typeface="Comic Sans MS" pitchFamily="66" charset="0"/>
              </a:rPr>
              <a:t>ow does being obedient align </a:t>
            </a:r>
            <a:r>
              <a:rPr lang="en-US" b="1" spc="300" dirty="0" smtClean="0">
                <a:ln w="1905">
                  <a:solidFill>
                    <a:srgbClr val="002060"/>
                  </a:solidFill>
                </a:ln>
                <a:solidFill>
                  <a:schemeClr val="accent3"/>
                </a:solidFill>
                <a:effectLst>
                  <a:outerShdw blurRad="50800" dist="38100" dir="2700000" algn="tl" rotWithShape="0">
                    <a:prstClr val="black">
                      <a:alpha val="40000"/>
                    </a:prstClr>
                  </a:outerShdw>
                </a:effectLst>
                <a:latin typeface="Comic Sans MS" pitchFamily="66" charset="0"/>
              </a:rPr>
              <a:t/>
            </a:r>
            <a:br>
              <a:rPr lang="en-US" b="1" spc="300" dirty="0" smtClean="0">
                <a:ln w="1905">
                  <a:solidFill>
                    <a:srgbClr val="002060"/>
                  </a:solidFill>
                </a:ln>
                <a:solidFill>
                  <a:schemeClr val="accent3"/>
                </a:solidFill>
                <a:effectLst>
                  <a:outerShdw blurRad="50800" dist="38100" dir="2700000" algn="tl" rotWithShape="0">
                    <a:prstClr val="black">
                      <a:alpha val="40000"/>
                    </a:prstClr>
                  </a:outerShdw>
                </a:effectLst>
                <a:latin typeface="Comic Sans MS" pitchFamily="66" charset="0"/>
              </a:rPr>
            </a:br>
            <a:r>
              <a:rPr lang="en-US" b="1" spc="300" dirty="0" smtClean="0">
                <a:ln w="1905">
                  <a:solidFill>
                    <a:srgbClr val="002060"/>
                  </a:solidFill>
                </a:ln>
                <a:solidFill>
                  <a:schemeClr val="accent3"/>
                </a:solidFill>
                <a:effectLst>
                  <a:outerShdw blurRad="50800" dist="38100" dir="2700000" algn="tl" rotWithShape="0">
                    <a:prstClr val="black">
                      <a:alpha val="40000"/>
                    </a:prstClr>
                  </a:outerShdw>
                </a:effectLst>
                <a:latin typeface="Comic Sans MS" pitchFamily="66" charset="0"/>
              </a:rPr>
              <a:t>with </a:t>
            </a:r>
            <a:r>
              <a:rPr lang="en-US" b="1" spc="300" dirty="0">
                <a:ln w="1905">
                  <a:solidFill>
                    <a:srgbClr val="002060"/>
                  </a:solidFill>
                </a:ln>
                <a:solidFill>
                  <a:schemeClr val="accent3"/>
                </a:solidFill>
                <a:effectLst>
                  <a:outerShdw blurRad="50800" dist="38100" dir="2700000" algn="tl" rotWithShape="0">
                    <a:prstClr val="black">
                      <a:alpha val="40000"/>
                    </a:prstClr>
                  </a:outerShdw>
                </a:effectLst>
                <a:latin typeface="Comic Sans MS" pitchFamily="66" charset="0"/>
              </a:rPr>
              <a:t>following </a:t>
            </a:r>
            <a:r>
              <a:rPr lang="en-US" sz="4900" b="1" spc="300" dirty="0">
                <a:ln w="1905">
                  <a:solidFill>
                    <a:srgbClr val="002060"/>
                  </a:solidFill>
                </a:ln>
                <a:solidFill>
                  <a:srgbClr val="0070C0"/>
                </a:solidFill>
                <a:effectLst>
                  <a:outerShdw blurRad="50800" dist="38100" dir="2700000" algn="tl" rotWithShape="0">
                    <a:prstClr val="black">
                      <a:alpha val="40000"/>
                    </a:prstClr>
                  </a:outerShdw>
                </a:effectLst>
                <a:latin typeface="Comic Sans MS" pitchFamily="66" charset="0"/>
              </a:rPr>
              <a:t>Y</a:t>
            </a:r>
            <a:r>
              <a:rPr lang="en-US" b="1" spc="300" dirty="0">
                <a:ln w="1905">
                  <a:solidFill>
                    <a:srgbClr val="002060"/>
                  </a:solidFill>
                </a:ln>
                <a:solidFill>
                  <a:srgbClr val="0070C0"/>
                </a:solidFill>
                <a:effectLst>
                  <a:outerShdw blurRad="50800" dist="38100" dir="2700000" algn="tl" rotWithShape="0">
                    <a:prstClr val="black">
                      <a:alpha val="40000"/>
                    </a:prstClr>
                  </a:outerShdw>
                </a:effectLst>
                <a:latin typeface="Comic Sans MS" pitchFamily="66" charset="0"/>
              </a:rPr>
              <a:t>ahuah’s</a:t>
            </a:r>
            <a:r>
              <a:rPr lang="en-US" b="1" spc="300" dirty="0">
                <a:ln w="1905">
                  <a:solidFill>
                    <a:srgbClr val="002060"/>
                  </a:solidFill>
                </a:ln>
                <a:solidFill>
                  <a:schemeClr val="accent3"/>
                </a:solidFill>
                <a:effectLst>
                  <a:outerShdw blurRad="50800" dist="38100" dir="2700000" algn="tl" rotWithShape="0">
                    <a:prstClr val="black">
                      <a:alpha val="40000"/>
                    </a:prstClr>
                  </a:outerShdw>
                </a:effectLst>
                <a:latin typeface="Comic Sans MS" pitchFamily="66" charset="0"/>
              </a:rPr>
              <a:t> </a:t>
            </a:r>
            <a:r>
              <a:rPr lang="en-US" b="1" spc="300" dirty="0" smtClean="0">
                <a:ln w="1905">
                  <a:solidFill>
                    <a:srgbClr val="002060"/>
                  </a:solidFill>
                </a:ln>
                <a:solidFill>
                  <a:schemeClr val="accent3"/>
                </a:solidFill>
                <a:effectLst>
                  <a:outerShdw blurRad="50800" dist="38100" dir="2700000" algn="tl" rotWithShape="0">
                    <a:prstClr val="black">
                      <a:alpha val="40000"/>
                    </a:prstClr>
                  </a:outerShdw>
                </a:effectLst>
                <a:latin typeface="Comic Sans MS" pitchFamily="66" charset="0"/>
              </a:rPr>
              <a:t/>
            </a:r>
            <a:br>
              <a:rPr lang="en-US" b="1" spc="300" dirty="0" smtClean="0">
                <a:ln w="1905">
                  <a:solidFill>
                    <a:srgbClr val="002060"/>
                  </a:solidFill>
                </a:ln>
                <a:solidFill>
                  <a:schemeClr val="accent3"/>
                </a:solidFill>
                <a:effectLst>
                  <a:outerShdw blurRad="50800" dist="38100" dir="2700000" algn="tl" rotWithShape="0">
                    <a:prstClr val="black">
                      <a:alpha val="40000"/>
                    </a:prstClr>
                  </a:outerShdw>
                </a:effectLst>
                <a:latin typeface="Comic Sans MS" pitchFamily="66" charset="0"/>
              </a:rPr>
            </a:br>
            <a:r>
              <a:rPr lang="en-US" sz="4900" b="1" spc="300" dirty="0" smtClean="0">
                <a:ln w="1905">
                  <a:solidFill>
                    <a:srgbClr val="002060"/>
                  </a:solidFill>
                </a:ln>
                <a:solidFill>
                  <a:schemeClr val="accent3"/>
                </a:solidFill>
                <a:effectLst>
                  <a:outerShdw blurRad="50800" dist="38100" dir="2700000" algn="tl" rotWithShape="0">
                    <a:prstClr val="black">
                      <a:alpha val="40000"/>
                    </a:prstClr>
                  </a:outerShdw>
                </a:effectLst>
                <a:latin typeface="Comic Sans MS" pitchFamily="66" charset="0"/>
              </a:rPr>
              <a:t>B</a:t>
            </a:r>
            <a:r>
              <a:rPr lang="en-US" b="1" spc="300" dirty="0" smtClean="0">
                <a:ln w="1905">
                  <a:solidFill>
                    <a:srgbClr val="002060"/>
                  </a:solidFill>
                </a:ln>
                <a:solidFill>
                  <a:schemeClr val="accent3"/>
                </a:solidFill>
                <a:effectLst>
                  <a:outerShdw blurRad="50800" dist="38100" dir="2700000" algn="tl" rotWithShape="0">
                    <a:prstClr val="black">
                      <a:alpha val="40000"/>
                    </a:prstClr>
                  </a:outerShdw>
                </a:effectLst>
                <a:latin typeface="Comic Sans MS" pitchFamily="66" charset="0"/>
              </a:rPr>
              <a:t>lood </a:t>
            </a:r>
            <a:r>
              <a:rPr lang="en-US" sz="4900" b="1" spc="300" dirty="0">
                <a:ln w="1905">
                  <a:solidFill>
                    <a:srgbClr val="002060"/>
                  </a:solidFill>
                </a:ln>
                <a:solidFill>
                  <a:schemeClr val="accent3"/>
                </a:solidFill>
                <a:effectLst>
                  <a:outerShdw blurRad="50800" dist="38100" dir="2700000" algn="tl" rotWithShape="0">
                    <a:prstClr val="black">
                      <a:alpha val="40000"/>
                    </a:prstClr>
                  </a:outerShdw>
                </a:effectLst>
                <a:latin typeface="Comic Sans MS" pitchFamily="66" charset="0"/>
              </a:rPr>
              <a:t>R</a:t>
            </a:r>
            <a:r>
              <a:rPr lang="en-US" b="1" spc="300" dirty="0">
                <a:ln w="1905">
                  <a:solidFill>
                    <a:srgbClr val="002060"/>
                  </a:solidFill>
                </a:ln>
                <a:solidFill>
                  <a:schemeClr val="accent3"/>
                </a:solidFill>
                <a:effectLst>
                  <a:outerShdw blurRad="50800" dist="38100" dir="2700000" algn="tl" rotWithShape="0">
                    <a:prstClr val="black">
                      <a:alpha val="40000"/>
                    </a:prstClr>
                  </a:outerShdw>
                </a:effectLst>
                <a:latin typeface="Comic Sans MS" pitchFamily="66" charset="0"/>
              </a:rPr>
              <a:t>atified </a:t>
            </a:r>
            <a:r>
              <a:rPr lang="en-US" sz="4900" b="1" spc="300" dirty="0">
                <a:ln w="1905">
                  <a:solidFill>
                    <a:srgbClr val="002060"/>
                  </a:solidFill>
                </a:ln>
                <a:solidFill>
                  <a:schemeClr val="accent3"/>
                </a:solidFill>
                <a:effectLst>
                  <a:outerShdw blurRad="50800" dist="38100" dir="2700000" algn="tl" rotWithShape="0">
                    <a:prstClr val="black">
                      <a:alpha val="40000"/>
                    </a:prstClr>
                  </a:outerShdw>
                </a:effectLst>
                <a:latin typeface="Comic Sans MS" pitchFamily="66" charset="0"/>
              </a:rPr>
              <a:t>c</a:t>
            </a:r>
            <a:r>
              <a:rPr lang="en-US" b="1" spc="300" dirty="0">
                <a:ln w="1905">
                  <a:solidFill>
                    <a:srgbClr val="002060"/>
                  </a:solidFill>
                </a:ln>
                <a:solidFill>
                  <a:schemeClr val="accent3"/>
                </a:solidFill>
                <a:effectLst>
                  <a:outerShdw blurRad="50800" dist="38100" dir="2700000" algn="tl" rotWithShape="0">
                    <a:prstClr val="black">
                      <a:alpha val="40000"/>
                    </a:prstClr>
                  </a:outerShdw>
                </a:effectLst>
                <a:latin typeface="Comic Sans MS" pitchFamily="66" charset="0"/>
              </a:rPr>
              <a:t>ovenant </a:t>
            </a:r>
            <a:r>
              <a:rPr lang="en-US" b="1" spc="300" dirty="0" smtClean="0">
                <a:ln w="1905">
                  <a:solidFill>
                    <a:srgbClr val="002060"/>
                  </a:solidFill>
                </a:ln>
                <a:solidFill>
                  <a:schemeClr val="accent3"/>
                </a:solidFill>
                <a:effectLst>
                  <a:outerShdw blurRad="50800" dist="38100" dir="2700000" algn="tl" rotWithShape="0">
                    <a:prstClr val="black">
                      <a:alpha val="40000"/>
                    </a:prstClr>
                  </a:outerShdw>
                </a:effectLst>
                <a:latin typeface="Comic Sans MS" pitchFamily="66" charset="0"/>
              </a:rPr>
              <a:t>found between </a:t>
            </a:r>
            <a:r>
              <a:rPr lang="en-US" sz="4900" b="1" spc="300" dirty="0" smtClean="0">
                <a:ln w="1905">
                  <a:solidFill>
                    <a:srgbClr val="002060"/>
                  </a:solidFill>
                </a:ln>
                <a:solidFill>
                  <a:schemeClr val="accent3"/>
                </a:solidFill>
                <a:effectLst>
                  <a:outerShdw blurRad="50800" dist="38100" dir="2700000" algn="tl" rotWithShape="0">
                    <a:prstClr val="black">
                      <a:alpha val="40000"/>
                    </a:prstClr>
                  </a:outerShdw>
                </a:effectLst>
                <a:latin typeface="Comic Sans MS" pitchFamily="66" charset="0"/>
              </a:rPr>
              <a:t>G</a:t>
            </a:r>
            <a:r>
              <a:rPr lang="en-US" b="1" spc="300" dirty="0" smtClean="0">
                <a:ln w="1905">
                  <a:solidFill>
                    <a:srgbClr val="002060"/>
                  </a:solidFill>
                </a:ln>
                <a:solidFill>
                  <a:schemeClr val="accent3"/>
                </a:solidFill>
                <a:effectLst>
                  <a:outerShdw blurRad="50800" dist="38100" dir="2700000" algn="tl" rotWithShape="0">
                    <a:prstClr val="black">
                      <a:alpha val="40000"/>
                    </a:prstClr>
                  </a:outerShdw>
                </a:effectLst>
                <a:latin typeface="Comic Sans MS" pitchFamily="66" charset="0"/>
              </a:rPr>
              <a:t>en </a:t>
            </a:r>
            <a:r>
              <a:rPr lang="en-US" b="1" spc="300" dirty="0">
                <a:ln w="1905">
                  <a:solidFill>
                    <a:srgbClr val="002060"/>
                  </a:solidFill>
                </a:ln>
                <a:solidFill>
                  <a:schemeClr val="accent3"/>
                </a:solidFill>
                <a:effectLst>
                  <a:outerShdw blurRad="50800" dist="38100" dir="2700000" algn="tl" rotWithShape="0">
                    <a:prstClr val="black">
                      <a:alpha val="40000"/>
                    </a:prstClr>
                  </a:outerShdw>
                </a:effectLst>
                <a:latin typeface="Comic Sans MS" pitchFamily="66" charset="0"/>
              </a:rPr>
              <a:t>1:1 to </a:t>
            </a:r>
            <a:r>
              <a:rPr lang="en-US" sz="4900" b="1" spc="300" dirty="0" err="1">
                <a:ln w="1905">
                  <a:solidFill>
                    <a:srgbClr val="002060"/>
                  </a:solidFill>
                </a:ln>
                <a:solidFill>
                  <a:schemeClr val="accent3"/>
                </a:solidFill>
                <a:effectLst>
                  <a:outerShdw blurRad="50800" dist="38100" dir="2700000" algn="tl" rotWithShape="0">
                    <a:prstClr val="black">
                      <a:alpha val="40000"/>
                    </a:prstClr>
                  </a:outerShdw>
                </a:effectLst>
                <a:latin typeface="Comic Sans MS" pitchFamily="66" charset="0"/>
              </a:rPr>
              <a:t>E</a:t>
            </a:r>
            <a:r>
              <a:rPr lang="en-US" b="1" spc="300" dirty="0" err="1">
                <a:ln w="1905">
                  <a:solidFill>
                    <a:srgbClr val="002060"/>
                  </a:solidFill>
                </a:ln>
                <a:solidFill>
                  <a:schemeClr val="accent3"/>
                </a:solidFill>
                <a:effectLst>
                  <a:outerShdw blurRad="50800" dist="38100" dir="2700000" algn="tl" rotWithShape="0">
                    <a:prstClr val="black">
                      <a:alpha val="40000"/>
                    </a:prstClr>
                  </a:outerShdw>
                </a:effectLst>
                <a:latin typeface="Comic Sans MS" pitchFamily="66" charset="0"/>
              </a:rPr>
              <a:t>xo</a:t>
            </a:r>
            <a:r>
              <a:rPr lang="en-US" b="1" spc="300" dirty="0">
                <a:ln w="1905">
                  <a:solidFill>
                    <a:srgbClr val="002060"/>
                  </a:solidFill>
                </a:ln>
                <a:solidFill>
                  <a:schemeClr val="accent3"/>
                </a:solidFill>
                <a:effectLst>
                  <a:outerShdw blurRad="50800" dist="38100" dir="2700000" algn="tl" rotWithShape="0">
                    <a:prstClr val="black">
                      <a:alpha val="40000"/>
                    </a:prstClr>
                  </a:outerShdw>
                </a:effectLst>
                <a:latin typeface="Comic Sans MS" pitchFamily="66" charset="0"/>
              </a:rPr>
              <a:t> 24:11?</a:t>
            </a:r>
            <a:endParaRPr lang="en-US" sz="4800" spc="300" dirty="0">
              <a:solidFill>
                <a:schemeClr val="accent3"/>
              </a:solidFill>
              <a:effectLst>
                <a:outerShdw blurRad="50800" dist="38100" dir="2700000" algn="tl" rotWithShape="0">
                  <a:prstClr val="black">
                    <a:alpha val="40000"/>
                  </a:prstClr>
                </a:outerShdw>
              </a:effectLst>
            </a:endParaRPr>
          </a:p>
        </p:txBody>
      </p:sp>
      <p:sp>
        <p:nvSpPr>
          <p:cNvPr id="7" name="Content Placeholder 2"/>
          <p:cNvSpPr txBox="1">
            <a:spLocks/>
          </p:cNvSpPr>
          <p:nvPr/>
        </p:nvSpPr>
        <p:spPr>
          <a:xfrm>
            <a:off x="304801" y="2942014"/>
            <a:ext cx="5333999" cy="3541714"/>
          </a:xfrm>
          <a:prstGeom prst="rect">
            <a:avLst/>
          </a:prstGeom>
          <a:noFill/>
          <a:ln w="57150">
            <a:noFill/>
          </a:ln>
          <a:scene3d>
            <a:camera prst="orthographicFront"/>
            <a:lightRig rig="threePt" dir="t"/>
          </a:scene3d>
          <a:sp3d>
            <a:bevelT/>
          </a:sp3d>
        </p:spPr>
        <p:txBody>
          <a:bodyPr vert="horz" lIns="91440" tIns="45720" rIns="91440" bIns="45720" rtlCol="0" anchor="ctr">
            <a:normAutofit lnSpcReduction="10000"/>
            <a:sp3d extrusionH="57150">
              <a:bevelT w="38100" h="38100"/>
            </a:sp3d>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algn="ctr">
              <a:buSzPct val="100000"/>
            </a:pPr>
            <a:r>
              <a:rPr lang="en-US" sz="2800" b="1" dirty="0">
                <a:solidFill>
                  <a:srgbClr val="002060"/>
                </a:solidFill>
                <a:latin typeface="Comic Sans MS" pitchFamily="66" charset="0"/>
              </a:rPr>
              <a:t>Is it a “</a:t>
            </a:r>
            <a:r>
              <a:rPr lang="en-US" sz="2800" b="1" u="sng" dirty="0" err="1">
                <a:solidFill>
                  <a:srgbClr val="002060"/>
                </a:solidFill>
                <a:latin typeface="Comic Sans MS" pitchFamily="66" charset="0"/>
              </a:rPr>
              <a:t>Salvational</a:t>
            </a:r>
            <a:r>
              <a:rPr lang="en-US" sz="2800" b="1" u="sng" dirty="0">
                <a:solidFill>
                  <a:srgbClr val="002060"/>
                </a:solidFill>
                <a:latin typeface="Comic Sans MS" pitchFamily="66" charset="0"/>
              </a:rPr>
              <a:t> issue</a:t>
            </a:r>
            <a:r>
              <a:rPr lang="en-US" sz="2800" b="1" dirty="0">
                <a:solidFill>
                  <a:srgbClr val="002060"/>
                </a:solidFill>
                <a:latin typeface="Comic Sans MS" pitchFamily="66" charset="0"/>
              </a:rPr>
              <a:t>” </a:t>
            </a:r>
            <a:br>
              <a:rPr lang="en-US" sz="2800" b="1" dirty="0">
                <a:solidFill>
                  <a:srgbClr val="002060"/>
                </a:solidFill>
                <a:latin typeface="Comic Sans MS" pitchFamily="66" charset="0"/>
              </a:rPr>
            </a:br>
            <a:r>
              <a:rPr lang="en-US" sz="2800" b="1" dirty="0">
                <a:solidFill>
                  <a:srgbClr val="002060"/>
                </a:solidFill>
                <a:latin typeface="Comic Sans MS" pitchFamily="66" charset="0"/>
              </a:rPr>
              <a:t>to </a:t>
            </a:r>
            <a:r>
              <a:rPr lang="en-US" sz="2800" b="1" dirty="0" smtClean="0">
                <a:solidFill>
                  <a:srgbClr val="002060"/>
                </a:solidFill>
                <a:latin typeface="Comic Sans MS" pitchFamily="66" charset="0"/>
              </a:rPr>
              <a:t>be obedient to </a:t>
            </a:r>
            <a:r>
              <a:rPr lang="en-US" sz="2800" b="1" u="sng" dirty="0" smtClean="0">
                <a:solidFill>
                  <a:srgbClr val="002060"/>
                </a:solidFill>
                <a:latin typeface="Comic Sans MS" pitchFamily="66" charset="0"/>
              </a:rPr>
              <a:t>all</a:t>
            </a:r>
            <a:r>
              <a:rPr lang="en-US" sz="2800" b="1" dirty="0" smtClean="0">
                <a:solidFill>
                  <a:srgbClr val="002060"/>
                </a:solidFill>
                <a:latin typeface="Comic Sans MS" pitchFamily="66" charset="0"/>
              </a:rPr>
              <a:t> the Covenant given to us by  </a:t>
            </a:r>
            <a:r>
              <a:rPr lang="en-US" sz="2800" b="1" dirty="0">
                <a:solidFill>
                  <a:srgbClr val="002060"/>
                </a:solidFill>
                <a:latin typeface="Comic Sans MS" pitchFamily="66" charset="0"/>
              </a:rPr>
              <a:t>our Maker ~ THE Creator of “ALL” </a:t>
            </a:r>
            <a:r>
              <a:rPr lang="en-US" sz="2800" b="1" dirty="0" smtClean="0">
                <a:solidFill>
                  <a:srgbClr val="002060"/>
                </a:solidFill>
                <a:latin typeface="Comic Sans MS" pitchFamily="66" charset="0"/>
              </a:rPr>
              <a:t>~ our </a:t>
            </a:r>
            <a:r>
              <a:rPr lang="en-US" sz="2800" b="1" dirty="0" err="1">
                <a:solidFill>
                  <a:srgbClr val="002060"/>
                </a:solidFill>
                <a:latin typeface="Comic Sans MS" pitchFamily="66" charset="0"/>
              </a:rPr>
              <a:t>Ruach</a:t>
            </a:r>
            <a:r>
              <a:rPr lang="en-US" sz="2800" b="1" dirty="0">
                <a:solidFill>
                  <a:srgbClr val="002060"/>
                </a:solidFill>
                <a:latin typeface="Comic Sans MS" pitchFamily="66" charset="0"/>
              </a:rPr>
              <a:t> </a:t>
            </a:r>
            <a:r>
              <a:rPr lang="en-US" sz="2800" b="1" dirty="0" smtClean="0">
                <a:solidFill>
                  <a:srgbClr val="0000CC"/>
                </a:solidFill>
                <a:latin typeface="Comic Sans MS" pitchFamily="66" charset="0"/>
              </a:rPr>
              <a:t>Yahuah</a:t>
            </a:r>
            <a:r>
              <a:rPr lang="en-US" sz="2800" b="1" dirty="0" smtClean="0">
                <a:solidFill>
                  <a:srgbClr val="002060"/>
                </a:solidFill>
                <a:latin typeface="Comic Sans MS" pitchFamily="66" charset="0"/>
              </a:rPr>
              <a:t> and our </a:t>
            </a:r>
            <a:r>
              <a:rPr lang="en-US" sz="2800" b="1" dirty="0">
                <a:solidFill>
                  <a:srgbClr val="002060"/>
                </a:solidFill>
                <a:latin typeface="Comic Sans MS" pitchFamily="66" charset="0"/>
              </a:rPr>
              <a:t>Elohim?  </a:t>
            </a:r>
            <a:br>
              <a:rPr lang="en-US" sz="2800" b="1" dirty="0">
                <a:solidFill>
                  <a:srgbClr val="002060"/>
                </a:solidFill>
                <a:latin typeface="Comic Sans MS" pitchFamily="66" charset="0"/>
              </a:rPr>
            </a:br>
            <a:r>
              <a:rPr lang="en-US" sz="2800" b="1" dirty="0">
                <a:solidFill>
                  <a:srgbClr val="008080"/>
                </a:solidFill>
                <a:latin typeface="Comic Sans MS" pitchFamily="66" charset="0"/>
              </a:rPr>
              <a:t>Is one path better?</a:t>
            </a:r>
            <a:endParaRPr lang="en-US" sz="2800" dirty="0">
              <a:solidFill>
                <a:srgbClr val="008080"/>
              </a:solidFill>
              <a:latin typeface="Comic Sans MS" pitchFamily="66" charset="0"/>
            </a:endParaRPr>
          </a:p>
        </p:txBody>
      </p:sp>
      <p:pic>
        <p:nvPicPr>
          <p:cNvPr id="16386" name="Picture 2" descr="C:\Users\Rae\Desktop\cliff salvational issue.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890740" y="3090863"/>
            <a:ext cx="5480523" cy="3462337"/>
          </a:xfrm>
          <a:prstGeom prst="rect">
            <a:avLst/>
          </a:prstGeom>
          <a:noFill/>
          <a:ln w="76200">
            <a:solidFill>
              <a:schemeClr val="accent6">
                <a:lumMod val="50000"/>
              </a:schemeClr>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8" name="Slide Number Placeholder 1"/>
          <p:cNvSpPr txBox="1">
            <a:spLocks/>
          </p:cNvSpPr>
          <p:nvPr/>
        </p:nvSpPr>
        <p:spPr>
          <a:xfrm>
            <a:off x="9238344" y="6317570"/>
            <a:ext cx="2844800" cy="365125"/>
          </a:xfrm>
          <a:prstGeom prst="rect">
            <a:avLst/>
          </a:prstGeom>
          <a:ln>
            <a:noFill/>
          </a:ln>
        </p:spPr>
        <p:txBody>
          <a:bodyPr vert="horz" lIns="91440" tIns="45720" rIns="91440" bIns="45720" rtlCol="0" anchor="ctr"/>
          <a:lstStyle>
            <a:defPPr>
              <a:defRPr lang="en-US"/>
            </a:defPPr>
            <a:lvl1pPr marL="0" algn="r" defTabSz="457200" rtl="0" eaLnBrk="1" latinLnBrk="0" hangingPunct="1">
              <a:defRPr sz="105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9EA9ADF-BF16-47CA-967F-74531E511AEB}" type="slidenum">
              <a:rPr lang="en-US" sz="1200" smtClean="0">
                <a:ln>
                  <a:solidFill>
                    <a:srgbClr val="002060"/>
                  </a:solidFill>
                </a:ln>
                <a:solidFill>
                  <a:srgbClr val="0070C0"/>
                </a:solidFill>
              </a:rPr>
              <a:pPr/>
              <a:t>9</a:t>
            </a:fld>
            <a:endParaRPr lang="en-US" dirty="0">
              <a:ln>
                <a:solidFill>
                  <a:srgbClr val="002060"/>
                </a:solidFill>
              </a:ln>
              <a:solidFill>
                <a:srgbClr val="0070C0"/>
              </a:solidFill>
            </a:endParaRPr>
          </a:p>
        </p:txBody>
      </p:sp>
      <p:pic>
        <p:nvPicPr>
          <p:cNvPr id="9" name="Picture 2" descr="C:\Users\Rae\Desktop\Obedience - Todd\Art - Obedience\BK OF THE COV'T.png"/>
          <p:cNvPicPr>
            <a:picLocks noChangeAspect="1" noChangeArrowheads="1"/>
          </p:cNvPicPr>
          <p:nvPr/>
        </p:nvPicPr>
        <p:blipFill>
          <a:blip r:embed="rId3" cstate="email">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a:ext>
            </a:extLst>
          </a:blip>
          <a:srcRect/>
          <a:stretch>
            <a:fillRect/>
          </a:stretch>
        </p:blipFill>
        <p:spPr bwMode="auto">
          <a:xfrm rot="766525">
            <a:off x="9999280" y="357086"/>
            <a:ext cx="1827663" cy="2412717"/>
          </a:xfrm>
          <a:prstGeom prst="roundRect">
            <a:avLst>
              <a:gd name="adj" fmla="val 9009"/>
            </a:avLst>
          </a:prstGeom>
          <a:ln>
            <a:noFill/>
          </a:ln>
          <a:effectLst>
            <a:glow rad="1104900">
              <a:schemeClr val="accent5">
                <a:satMod val="175000"/>
                <a:alpha val="40000"/>
              </a:schemeClr>
            </a:glow>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825153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ircuit">
  <a:themeElements>
    <a:clrScheme name="Circuit">
      <a:dk1>
        <a:sysClr val="windowText" lastClr="000000"/>
      </a:dk1>
      <a:lt1>
        <a:sysClr val="window" lastClr="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Circuit">
      <a:majorFont>
        <a:latin typeface="Tw Cen M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 xmlns:thm15="http://schemas.microsoft.com/office/thememl/2012/main" name="Circuit" id="{0AC2F7E7-15F5-431C-B2A2-456FE929F56C}" vid="{0911B802-464C-4241-8DD9-B60FF88E379F}"/>
    </a:ext>
  </a:extLst>
</a:theme>
</file>

<file path=ppt/theme/theme2.xml><?xml version="1.0" encoding="utf-8"?>
<a:theme xmlns:a="http://schemas.openxmlformats.org/drawingml/2006/main" name="1_Circuit">
  <a:themeElements>
    <a:clrScheme name="Circuit">
      <a:dk1>
        <a:sysClr val="windowText" lastClr="000000"/>
      </a:dk1>
      <a:lt1>
        <a:sysClr val="window" lastClr="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Circuit">
      <a:majorFont>
        <a:latin typeface="Tw Cen M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 xmlns:thm15="http://schemas.microsoft.com/office/thememl/2012/main" name="Circuit" id="{0AC2F7E7-15F5-431C-B2A2-456FE929F56C}" vid="{0911B802-464C-4241-8DD9-B60FF88E379F}"/>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TM04033919[[fn=Circuit]]</Template>
  <TotalTime>12075</TotalTime>
  <Words>4714</Words>
  <Application>Microsoft Office PowerPoint</Application>
  <PresentationFormat>Custom</PresentationFormat>
  <Paragraphs>621</Paragraphs>
  <Slides>85</Slides>
  <Notes>7</Notes>
  <HiddenSlides>0</HiddenSlides>
  <MMClips>0</MMClips>
  <ScaleCrop>false</ScaleCrop>
  <HeadingPairs>
    <vt:vector size="4" baseType="variant">
      <vt:variant>
        <vt:lpstr>Theme</vt:lpstr>
      </vt:variant>
      <vt:variant>
        <vt:i4>2</vt:i4>
      </vt:variant>
      <vt:variant>
        <vt:lpstr>Slide Titles</vt:lpstr>
      </vt:variant>
      <vt:variant>
        <vt:i4>85</vt:i4>
      </vt:variant>
    </vt:vector>
  </HeadingPairs>
  <TitlesOfParts>
    <vt:vector size="87" baseType="lpstr">
      <vt:lpstr>Circuit</vt:lpstr>
      <vt:lpstr>1_Circuit</vt:lpstr>
      <vt:lpstr>PowerPoint Presentation</vt:lpstr>
      <vt:lpstr>PowerPoint Presentation</vt:lpstr>
      <vt:lpstr>PowerPoint Presentation</vt:lpstr>
      <vt:lpstr>Why should we show our</vt:lpstr>
      <vt:lpstr>PowerPoint Presentation</vt:lpstr>
      <vt:lpstr>PowerPoint Presentation</vt:lpstr>
      <vt:lpstr>Questions!</vt:lpstr>
      <vt:lpstr>Noah ~ was he righteous?</vt:lpstr>
      <vt:lpstr>How does being obedient align  with following Yahuah’s  Blood Ratified covenant found between Gen 1:1 to Exo 24:11?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(Written By Two [2] Men:  Loren Cunningham and David Hamilton)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Yahusha Calls us to obey </vt:lpstr>
      <vt:lpstr>Yahusha rewards obedience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Counsel from 1 Thess  5</vt:lpstr>
      <vt:lpstr>PowerPoint Presentation</vt:lpstr>
      <vt:lpstr>PowerPoint Presentation</vt:lpstr>
      <vt:lpstr>PowerPoint Presentation</vt:lpstr>
      <vt:lpstr>PowerPoint Presentation</vt:lpstr>
      <vt:lpstr>Counsel  from  Eph  5:11, 13</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Bread and the wine</dc:title>
  <dc:creator>timothy Astleford</dc:creator>
  <cp:lastModifiedBy>Rae</cp:lastModifiedBy>
  <cp:revision>703</cp:revision>
  <dcterms:created xsi:type="dcterms:W3CDTF">2020-02-24T12:07:58Z</dcterms:created>
  <dcterms:modified xsi:type="dcterms:W3CDTF">2021-05-25T01:45:41Z</dcterms:modified>
</cp:coreProperties>
</file>